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DF89"/>
    <a:srgbClr val="9FCA34"/>
    <a:srgbClr val="ABDB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0B13-DA0F-44C3-84E5-A0EBDEAB6134}" type="datetimeFigureOut">
              <a:rPr lang="es-ES" smtClean="0"/>
              <a:t>24/05/2016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5629-75DD-4F73-A84B-FFF044AAC8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0333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0B13-DA0F-44C3-84E5-A0EBDEAB6134}" type="datetimeFigureOut">
              <a:rPr lang="es-ES" smtClean="0"/>
              <a:t>24/05/2016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5629-75DD-4F73-A84B-FFF044AAC8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8697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0B13-DA0F-44C3-84E5-A0EBDEAB6134}" type="datetimeFigureOut">
              <a:rPr lang="es-ES" smtClean="0"/>
              <a:t>24/05/2016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5629-75DD-4F73-A84B-FFF044AAC8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2587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0B13-DA0F-44C3-84E5-A0EBDEAB6134}" type="datetimeFigureOut">
              <a:rPr lang="es-ES" smtClean="0"/>
              <a:t>24/05/2016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5629-75DD-4F73-A84B-FFF044AAC8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9530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0B13-DA0F-44C3-84E5-A0EBDEAB6134}" type="datetimeFigureOut">
              <a:rPr lang="es-ES" smtClean="0"/>
              <a:t>24/05/2016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5629-75DD-4F73-A84B-FFF044AAC8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7806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0B13-DA0F-44C3-84E5-A0EBDEAB6134}" type="datetimeFigureOut">
              <a:rPr lang="es-ES" smtClean="0"/>
              <a:t>24/05/2016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5629-75DD-4F73-A84B-FFF044AAC8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3545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0B13-DA0F-44C3-84E5-A0EBDEAB6134}" type="datetimeFigureOut">
              <a:rPr lang="es-ES" smtClean="0"/>
              <a:t>24/05/2016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5629-75DD-4F73-A84B-FFF044AAC8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7831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0B13-DA0F-44C3-84E5-A0EBDEAB6134}" type="datetimeFigureOut">
              <a:rPr lang="es-ES" smtClean="0"/>
              <a:t>24/05/2016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5629-75DD-4F73-A84B-FFF044AAC8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2447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0B13-DA0F-44C3-84E5-A0EBDEAB6134}" type="datetimeFigureOut">
              <a:rPr lang="es-ES" smtClean="0"/>
              <a:t>24/05/2016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5629-75DD-4F73-A84B-FFF044AAC8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3707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0B13-DA0F-44C3-84E5-A0EBDEAB6134}" type="datetimeFigureOut">
              <a:rPr lang="es-ES" smtClean="0"/>
              <a:t>24/05/2016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5629-75DD-4F73-A84B-FFF044AAC8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3582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0B13-DA0F-44C3-84E5-A0EBDEAB6134}" type="datetimeFigureOut">
              <a:rPr lang="es-ES" smtClean="0"/>
              <a:t>24/05/2016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5629-75DD-4F73-A84B-FFF044AAC8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8145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70B13-DA0F-44C3-84E5-A0EBDEAB6134}" type="datetimeFigureOut">
              <a:rPr lang="es-ES" smtClean="0"/>
              <a:t>24/05/2016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55629-75DD-4F73-A84B-FFF044AAC8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092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mahanaim.centrorural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ángulo 60"/>
          <p:cNvSpPr/>
          <p:nvPr/>
        </p:nvSpPr>
        <p:spPr>
          <a:xfrm>
            <a:off x="4917115" y="4305762"/>
            <a:ext cx="314152" cy="21120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Rectángulo 27"/>
          <p:cNvSpPr/>
          <p:nvPr/>
        </p:nvSpPr>
        <p:spPr>
          <a:xfrm>
            <a:off x="3251649" y="4001422"/>
            <a:ext cx="321625" cy="24164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8" name="Grupo 17"/>
          <p:cNvGrpSpPr/>
          <p:nvPr/>
        </p:nvGrpSpPr>
        <p:grpSpPr>
          <a:xfrm>
            <a:off x="2445031" y="1113465"/>
            <a:ext cx="505097" cy="439783"/>
            <a:chOff x="4737463" y="674914"/>
            <a:chExt cx="653143" cy="705395"/>
          </a:xfrm>
        </p:grpSpPr>
        <p:sp>
          <p:nvSpPr>
            <p:cNvPr id="12" name="Rectángulo 11"/>
            <p:cNvSpPr/>
            <p:nvPr/>
          </p:nvSpPr>
          <p:spPr>
            <a:xfrm>
              <a:off x="4737463" y="936172"/>
              <a:ext cx="182880" cy="44413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2857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" name="Rectángulo 12"/>
            <p:cNvSpPr/>
            <p:nvPr/>
          </p:nvSpPr>
          <p:spPr>
            <a:xfrm>
              <a:off x="4920343" y="1184366"/>
              <a:ext cx="274320" cy="19594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2857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" name="Rectángulo 13"/>
            <p:cNvSpPr/>
            <p:nvPr/>
          </p:nvSpPr>
          <p:spPr>
            <a:xfrm>
              <a:off x="5207726" y="936172"/>
              <a:ext cx="182880" cy="44413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2857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" name="Triángulo isósceles 14"/>
            <p:cNvSpPr/>
            <p:nvPr/>
          </p:nvSpPr>
          <p:spPr>
            <a:xfrm>
              <a:off x="4920343" y="962297"/>
              <a:ext cx="274320" cy="222068"/>
            </a:xfrm>
            <a:prstGeom prst="triangle">
              <a:avLst/>
            </a:prstGeom>
            <a:solidFill>
              <a:schemeClr val="accent2">
                <a:lumMod val="75000"/>
              </a:schemeClr>
            </a:solidFill>
            <a:ln w="2857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16" name="Conector recto 15"/>
            <p:cNvCxnSpPr>
              <a:endCxn id="15" idx="0"/>
            </p:cNvCxnSpPr>
            <p:nvPr/>
          </p:nvCxnSpPr>
          <p:spPr>
            <a:xfrm>
              <a:off x="5057503" y="674914"/>
              <a:ext cx="0" cy="287383"/>
            </a:xfrm>
            <a:prstGeom prst="line">
              <a:avLst/>
            </a:prstGeom>
            <a:ln w="28575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cto 16"/>
            <p:cNvCxnSpPr/>
            <p:nvPr/>
          </p:nvCxnSpPr>
          <p:spPr>
            <a:xfrm>
              <a:off x="4920343" y="805543"/>
              <a:ext cx="274320" cy="13063"/>
            </a:xfrm>
            <a:prstGeom prst="line">
              <a:avLst/>
            </a:prstGeom>
            <a:ln w="28575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upo 21"/>
          <p:cNvGrpSpPr/>
          <p:nvPr/>
        </p:nvGrpSpPr>
        <p:grpSpPr>
          <a:xfrm>
            <a:off x="704711" y="4450086"/>
            <a:ext cx="738790" cy="875091"/>
            <a:chOff x="1946366" y="3709851"/>
            <a:chExt cx="653143" cy="705395"/>
          </a:xfrm>
        </p:grpSpPr>
        <p:sp>
          <p:nvSpPr>
            <p:cNvPr id="4" name="Rectángulo 3"/>
            <p:cNvSpPr/>
            <p:nvPr/>
          </p:nvSpPr>
          <p:spPr>
            <a:xfrm>
              <a:off x="1946366" y="3971109"/>
              <a:ext cx="182880" cy="44413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2857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" name="Rectángulo 4"/>
            <p:cNvSpPr/>
            <p:nvPr/>
          </p:nvSpPr>
          <p:spPr>
            <a:xfrm>
              <a:off x="2129246" y="4219303"/>
              <a:ext cx="274320" cy="19594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2857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Rectángulo 5"/>
            <p:cNvSpPr/>
            <p:nvPr/>
          </p:nvSpPr>
          <p:spPr>
            <a:xfrm>
              <a:off x="2416629" y="3971109"/>
              <a:ext cx="182880" cy="44413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2857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" name="Triángulo isósceles 6"/>
            <p:cNvSpPr/>
            <p:nvPr/>
          </p:nvSpPr>
          <p:spPr>
            <a:xfrm>
              <a:off x="2129246" y="3997234"/>
              <a:ext cx="274320" cy="222068"/>
            </a:xfrm>
            <a:prstGeom prst="triangle">
              <a:avLst/>
            </a:prstGeom>
            <a:solidFill>
              <a:schemeClr val="accent2">
                <a:lumMod val="75000"/>
              </a:schemeClr>
            </a:solidFill>
            <a:ln w="2857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9" name="Conector recto 8"/>
            <p:cNvCxnSpPr>
              <a:endCxn id="7" idx="0"/>
            </p:cNvCxnSpPr>
            <p:nvPr/>
          </p:nvCxnSpPr>
          <p:spPr>
            <a:xfrm>
              <a:off x="2266406" y="3709851"/>
              <a:ext cx="0" cy="287383"/>
            </a:xfrm>
            <a:prstGeom prst="line">
              <a:avLst/>
            </a:prstGeom>
            <a:ln w="28575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cto 10"/>
            <p:cNvCxnSpPr/>
            <p:nvPr/>
          </p:nvCxnSpPr>
          <p:spPr>
            <a:xfrm>
              <a:off x="2129246" y="3840480"/>
              <a:ext cx="274320" cy="13063"/>
            </a:xfrm>
            <a:prstGeom prst="line">
              <a:avLst/>
            </a:prstGeom>
            <a:ln w="28575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ángulo 19"/>
          <p:cNvSpPr/>
          <p:nvPr/>
        </p:nvSpPr>
        <p:spPr>
          <a:xfrm>
            <a:off x="707672" y="5503439"/>
            <a:ext cx="1737359" cy="91876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PARQUE </a:t>
            </a:r>
            <a:r>
              <a:rPr lang="es-ES" b="1" dirty="0" smtClean="0">
                <a:solidFill>
                  <a:schemeClr val="tx1"/>
                </a:solidFill>
              </a:rPr>
              <a:t>PRINCIPAL BARICHARA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2750940" y="3966805"/>
            <a:ext cx="1458701" cy="28045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err="1" smtClean="0">
                <a:solidFill>
                  <a:schemeClr val="accent6">
                    <a:lumMod val="75000"/>
                  </a:schemeClr>
                </a:solidFill>
              </a:rPr>
              <a:t>Cra</a:t>
            </a:r>
            <a:r>
              <a:rPr lang="es-ES" b="1" dirty="0" smtClean="0">
                <a:solidFill>
                  <a:schemeClr val="accent6">
                    <a:lumMod val="75000"/>
                  </a:schemeClr>
                </a:solidFill>
              </a:rPr>
              <a:t>. 9</a:t>
            </a:r>
            <a:endParaRPr lang="es-E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" name="Forma libre 29"/>
          <p:cNvSpPr/>
          <p:nvPr/>
        </p:nvSpPr>
        <p:spPr>
          <a:xfrm>
            <a:off x="5890399" y="3452973"/>
            <a:ext cx="211803" cy="313509"/>
          </a:xfrm>
          <a:custGeom>
            <a:avLst/>
            <a:gdLst>
              <a:gd name="connsiteX0" fmla="*/ 80352 w 211803"/>
              <a:gd name="connsiteY0" fmla="*/ 0 h 313509"/>
              <a:gd name="connsiteX1" fmla="*/ 80352 w 211803"/>
              <a:gd name="connsiteY1" fmla="*/ 0 h 313509"/>
              <a:gd name="connsiteX2" fmla="*/ 1975 w 211803"/>
              <a:gd name="connsiteY2" fmla="*/ 91440 h 313509"/>
              <a:gd name="connsiteX3" fmla="*/ 15038 w 211803"/>
              <a:gd name="connsiteY3" fmla="*/ 143692 h 313509"/>
              <a:gd name="connsiteX4" fmla="*/ 67289 w 211803"/>
              <a:gd name="connsiteY4" fmla="*/ 222069 h 313509"/>
              <a:gd name="connsiteX5" fmla="*/ 158729 w 211803"/>
              <a:gd name="connsiteY5" fmla="*/ 313509 h 313509"/>
              <a:gd name="connsiteX6" fmla="*/ 197918 w 211803"/>
              <a:gd name="connsiteY6" fmla="*/ 300446 h 313509"/>
              <a:gd name="connsiteX7" fmla="*/ 210981 w 211803"/>
              <a:gd name="connsiteY7" fmla="*/ 248195 h 313509"/>
              <a:gd name="connsiteX8" fmla="*/ 158729 w 211803"/>
              <a:gd name="connsiteY8" fmla="*/ 78377 h 313509"/>
              <a:gd name="connsiteX9" fmla="*/ 80352 w 211803"/>
              <a:gd name="connsiteY9" fmla="*/ 0 h 31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1803" h="313509">
                <a:moveTo>
                  <a:pt x="80352" y="0"/>
                </a:moveTo>
                <a:lnTo>
                  <a:pt x="80352" y="0"/>
                </a:lnTo>
                <a:cubicBezTo>
                  <a:pt x="54226" y="30480"/>
                  <a:pt x="18587" y="54894"/>
                  <a:pt x="1975" y="91440"/>
                </a:cubicBezTo>
                <a:cubicBezTo>
                  <a:pt x="-5454" y="107784"/>
                  <a:pt x="10106" y="126429"/>
                  <a:pt x="15038" y="143692"/>
                </a:cubicBezTo>
                <a:cubicBezTo>
                  <a:pt x="34379" y="211384"/>
                  <a:pt x="17780" y="158415"/>
                  <a:pt x="67289" y="222069"/>
                </a:cubicBezTo>
                <a:cubicBezTo>
                  <a:pt x="140653" y="316394"/>
                  <a:pt x="83845" y="288547"/>
                  <a:pt x="158729" y="313509"/>
                </a:cubicBezTo>
                <a:cubicBezTo>
                  <a:pt x="171792" y="309155"/>
                  <a:pt x="189316" y="311198"/>
                  <a:pt x="197918" y="300446"/>
                </a:cubicBezTo>
                <a:cubicBezTo>
                  <a:pt x="209133" y="286427"/>
                  <a:pt x="210981" y="266148"/>
                  <a:pt x="210981" y="248195"/>
                </a:cubicBezTo>
                <a:cubicBezTo>
                  <a:pt x="210981" y="181297"/>
                  <a:pt x="222570" y="113844"/>
                  <a:pt x="158729" y="78377"/>
                </a:cubicBezTo>
                <a:cubicBezTo>
                  <a:pt x="32400" y="8195"/>
                  <a:pt x="93415" y="13063"/>
                  <a:pt x="80352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Forma libre 31"/>
          <p:cNvSpPr/>
          <p:nvPr/>
        </p:nvSpPr>
        <p:spPr>
          <a:xfrm>
            <a:off x="4239901" y="4033148"/>
            <a:ext cx="222707" cy="266282"/>
          </a:xfrm>
          <a:custGeom>
            <a:avLst/>
            <a:gdLst>
              <a:gd name="connsiteX0" fmla="*/ 39827 w 222707"/>
              <a:gd name="connsiteY0" fmla="*/ 1760 h 266282"/>
              <a:gd name="connsiteX1" fmla="*/ 39827 w 222707"/>
              <a:gd name="connsiteY1" fmla="*/ 1760 h 266282"/>
              <a:gd name="connsiteX2" fmla="*/ 170455 w 222707"/>
              <a:gd name="connsiteY2" fmla="*/ 14823 h 266282"/>
              <a:gd name="connsiteX3" fmla="*/ 196581 w 222707"/>
              <a:gd name="connsiteY3" fmla="*/ 119326 h 266282"/>
              <a:gd name="connsiteX4" fmla="*/ 222707 w 222707"/>
              <a:gd name="connsiteY4" fmla="*/ 197703 h 266282"/>
              <a:gd name="connsiteX5" fmla="*/ 170455 w 222707"/>
              <a:gd name="connsiteY5" fmla="*/ 263017 h 266282"/>
              <a:gd name="connsiteX6" fmla="*/ 144330 w 222707"/>
              <a:gd name="connsiteY6" fmla="*/ 223829 h 266282"/>
              <a:gd name="connsiteX7" fmla="*/ 52890 w 222707"/>
              <a:gd name="connsiteY7" fmla="*/ 197703 h 266282"/>
              <a:gd name="connsiteX8" fmla="*/ 13701 w 222707"/>
              <a:gd name="connsiteY8" fmla="*/ 171577 h 266282"/>
              <a:gd name="connsiteX9" fmla="*/ 13701 w 222707"/>
              <a:gd name="connsiteY9" fmla="*/ 27886 h 266282"/>
              <a:gd name="connsiteX10" fmla="*/ 39827 w 222707"/>
              <a:gd name="connsiteY10" fmla="*/ 1760 h 266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2707" h="266282">
                <a:moveTo>
                  <a:pt x="39827" y="1760"/>
                </a:moveTo>
                <a:lnTo>
                  <a:pt x="39827" y="1760"/>
                </a:lnTo>
                <a:cubicBezTo>
                  <a:pt x="83370" y="6114"/>
                  <a:pt x="135447" y="-11433"/>
                  <a:pt x="170455" y="14823"/>
                </a:cubicBezTo>
                <a:cubicBezTo>
                  <a:pt x="199180" y="36367"/>
                  <a:pt x="185226" y="85262"/>
                  <a:pt x="196581" y="119326"/>
                </a:cubicBezTo>
                <a:lnTo>
                  <a:pt x="222707" y="197703"/>
                </a:lnTo>
                <a:cubicBezTo>
                  <a:pt x="218521" y="214445"/>
                  <a:pt x="217306" y="281757"/>
                  <a:pt x="170455" y="263017"/>
                </a:cubicBezTo>
                <a:cubicBezTo>
                  <a:pt x="155879" y="257187"/>
                  <a:pt x="156589" y="233636"/>
                  <a:pt x="144330" y="223829"/>
                </a:cubicBezTo>
                <a:cubicBezTo>
                  <a:pt x="135812" y="217015"/>
                  <a:pt x="56304" y="198556"/>
                  <a:pt x="52890" y="197703"/>
                </a:cubicBezTo>
                <a:cubicBezTo>
                  <a:pt x="39827" y="188994"/>
                  <a:pt x="23509" y="183836"/>
                  <a:pt x="13701" y="171577"/>
                </a:cubicBezTo>
                <a:cubicBezTo>
                  <a:pt x="-13958" y="137004"/>
                  <a:pt x="7840" y="49377"/>
                  <a:pt x="13701" y="27886"/>
                </a:cubicBezTo>
                <a:cubicBezTo>
                  <a:pt x="25377" y="-14926"/>
                  <a:pt x="35473" y="6114"/>
                  <a:pt x="39827" y="176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Forma libre 33"/>
          <p:cNvSpPr/>
          <p:nvPr/>
        </p:nvSpPr>
        <p:spPr>
          <a:xfrm>
            <a:off x="4735718" y="4033148"/>
            <a:ext cx="250019" cy="288244"/>
          </a:xfrm>
          <a:custGeom>
            <a:avLst/>
            <a:gdLst>
              <a:gd name="connsiteX0" fmla="*/ 39188 w 250019"/>
              <a:gd name="connsiteY0" fmla="*/ 0 h 288244"/>
              <a:gd name="connsiteX1" fmla="*/ 39188 w 250019"/>
              <a:gd name="connsiteY1" fmla="*/ 0 h 288244"/>
              <a:gd name="connsiteX2" fmla="*/ 209006 w 250019"/>
              <a:gd name="connsiteY2" fmla="*/ 52252 h 288244"/>
              <a:gd name="connsiteX3" fmla="*/ 235131 w 250019"/>
              <a:gd name="connsiteY3" fmla="*/ 104503 h 288244"/>
              <a:gd name="connsiteX4" fmla="*/ 235131 w 250019"/>
              <a:gd name="connsiteY4" fmla="*/ 261257 h 288244"/>
              <a:gd name="connsiteX5" fmla="*/ 195943 w 250019"/>
              <a:gd name="connsiteY5" fmla="*/ 287383 h 288244"/>
              <a:gd name="connsiteX6" fmla="*/ 26126 w 250019"/>
              <a:gd name="connsiteY6" fmla="*/ 274320 h 288244"/>
              <a:gd name="connsiteX7" fmla="*/ 0 w 250019"/>
              <a:gd name="connsiteY7" fmla="*/ 195943 h 288244"/>
              <a:gd name="connsiteX8" fmla="*/ 39188 w 250019"/>
              <a:gd name="connsiteY8" fmla="*/ 0 h 288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0019" h="288244">
                <a:moveTo>
                  <a:pt x="39188" y="0"/>
                </a:moveTo>
                <a:lnTo>
                  <a:pt x="39188" y="0"/>
                </a:lnTo>
                <a:cubicBezTo>
                  <a:pt x="137083" y="9790"/>
                  <a:pt x="160453" y="-15722"/>
                  <a:pt x="209006" y="52252"/>
                </a:cubicBezTo>
                <a:cubicBezTo>
                  <a:pt x="220324" y="68098"/>
                  <a:pt x="226423" y="87086"/>
                  <a:pt x="235131" y="104503"/>
                </a:cubicBezTo>
                <a:cubicBezTo>
                  <a:pt x="246577" y="161734"/>
                  <a:pt x="261950" y="200915"/>
                  <a:pt x="235131" y="261257"/>
                </a:cubicBezTo>
                <a:cubicBezTo>
                  <a:pt x="228755" y="275603"/>
                  <a:pt x="209006" y="278674"/>
                  <a:pt x="195943" y="287383"/>
                </a:cubicBezTo>
                <a:cubicBezTo>
                  <a:pt x="139337" y="283029"/>
                  <a:pt x="77573" y="298328"/>
                  <a:pt x="26126" y="274320"/>
                </a:cubicBezTo>
                <a:cubicBezTo>
                  <a:pt x="1171" y="262674"/>
                  <a:pt x="0" y="195943"/>
                  <a:pt x="0" y="195943"/>
                </a:cubicBezTo>
                <a:cubicBezTo>
                  <a:pt x="14008" y="13847"/>
                  <a:pt x="32657" y="32657"/>
                  <a:pt x="39188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Forma libre 34"/>
          <p:cNvSpPr/>
          <p:nvPr/>
        </p:nvSpPr>
        <p:spPr>
          <a:xfrm>
            <a:off x="4475244" y="4033149"/>
            <a:ext cx="225587" cy="260612"/>
          </a:xfrm>
          <a:custGeom>
            <a:avLst/>
            <a:gdLst>
              <a:gd name="connsiteX0" fmla="*/ 117566 w 287383"/>
              <a:gd name="connsiteY0" fmla="*/ 15616 h 211559"/>
              <a:gd name="connsiteX1" fmla="*/ 117566 w 287383"/>
              <a:gd name="connsiteY1" fmla="*/ 15616 h 211559"/>
              <a:gd name="connsiteX2" fmla="*/ 274320 w 287383"/>
              <a:gd name="connsiteY2" fmla="*/ 28679 h 211559"/>
              <a:gd name="connsiteX3" fmla="*/ 287383 w 287383"/>
              <a:gd name="connsiteY3" fmla="*/ 67867 h 211559"/>
              <a:gd name="connsiteX4" fmla="*/ 261257 w 287383"/>
              <a:gd name="connsiteY4" fmla="*/ 172370 h 211559"/>
              <a:gd name="connsiteX5" fmla="*/ 130629 w 287383"/>
              <a:gd name="connsiteY5" fmla="*/ 211559 h 211559"/>
              <a:gd name="connsiteX6" fmla="*/ 65315 w 287383"/>
              <a:gd name="connsiteY6" fmla="*/ 198496 h 211559"/>
              <a:gd name="connsiteX7" fmla="*/ 13063 w 287383"/>
              <a:gd name="connsiteY7" fmla="*/ 185433 h 211559"/>
              <a:gd name="connsiteX8" fmla="*/ 0 w 287383"/>
              <a:gd name="connsiteY8" fmla="*/ 146244 h 211559"/>
              <a:gd name="connsiteX9" fmla="*/ 91440 w 287383"/>
              <a:gd name="connsiteY9" fmla="*/ 2553 h 211559"/>
              <a:gd name="connsiteX10" fmla="*/ 117566 w 287383"/>
              <a:gd name="connsiteY10" fmla="*/ 15616 h 211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7383" h="211559">
                <a:moveTo>
                  <a:pt x="117566" y="15616"/>
                </a:moveTo>
                <a:lnTo>
                  <a:pt x="117566" y="15616"/>
                </a:lnTo>
                <a:cubicBezTo>
                  <a:pt x="173244" y="9430"/>
                  <a:pt x="233179" y="-22747"/>
                  <a:pt x="274320" y="28679"/>
                </a:cubicBezTo>
                <a:cubicBezTo>
                  <a:pt x="282922" y="39431"/>
                  <a:pt x="283029" y="54804"/>
                  <a:pt x="287383" y="67867"/>
                </a:cubicBezTo>
                <a:cubicBezTo>
                  <a:pt x="278674" y="102701"/>
                  <a:pt x="283688" y="144332"/>
                  <a:pt x="261257" y="172370"/>
                </a:cubicBezTo>
                <a:cubicBezTo>
                  <a:pt x="253306" y="182308"/>
                  <a:pt x="152581" y="206071"/>
                  <a:pt x="130629" y="211559"/>
                </a:cubicBezTo>
                <a:cubicBezTo>
                  <a:pt x="108858" y="207205"/>
                  <a:pt x="86989" y="203312"/>
                  <a:pt x="65315" y="198496"/>
                </a:cubicBezTo>
                <a:cubicBezTo>
                  <a:pt x="47789" y="194601"/>
                  <a:pt x="27082" y="196648"/>
                  <a:pt x="13063" y="185433"/>
                </a:cubicBezTo>
                <a:cubicBezTo>
                  <a:pt x="2311" y="176831"/>
                  <a:pt x="4354" y="159307"/>
                  <a:pt x="0" y="146244"/>
                </a:cubicBezTo>
                <a:cubicBezTo>
                  <a:pt x="9964" y="56568"/>
                  <a:pt x="-20055" y="2553"/>
                  <a:pt x="91440" y="2553"/>
                </a:cubicBezTo>
                <a:lnTo>
                  <a:pt x="117566" y="15616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Forma libre 35"/>
          <p:cNvSpPr/>
          <p:nvPr/>
        </p:nvSpPr>
        <p:spPr>
          <a:xfrm>
            <a:off x="5784498" y="3609728"/>
            <a:ext cx="211803" cy="313509"/>
          </a:xfrm>
          <a:custGeom>
            <a:avLst/>
            <a:gdLst>
              <a:gd name="connsiteX0" fmla="*/ 80352 w 211803"/>
              <a:gd name="connsiteY0" fmla="*/ 0 h 313509"/>
              <a:gd name="connsiteX1" fmla="*/ 80352 w 211803"/>
              <a:gd name="connsiteY1" fmla="*/ 0 h 313509"/>
              <a:gd name="connsiteX2" fmla="*/ 1975 w 211803"/>
              <a:gd name="connsiteY2" fmla="*/ 91440 h 313509"/>
              <a:gd name="connsiteX3" fmla="*/ 15038 w 211803"/>
              <a:gd name="connsiteY3" fmla="*/ 143692 h 313509"/>
              <a:gd name="connsiteX4" fmla="*/ 67289 w 211803"/>
              <a:gd name="connsiteY4" fmla="*/ 222069 h 313509"/>
              <a:gd name="connsiteX5" fmla="*/ 158729 w 211803"/>
              <a:gd name="connsiteY5" fmla="*/ 313509 h 313509"/>
              <a:gd name="connsiteX6" fmla="*/ 197918 w 211803"/>
              <a:gd name="connsiteY6" fmla="*/ 300446 h 313509"/>
              <a:gd name="connsiteX7" fmla="*/ 210981 w 211803"/>
              <a:gd name="connsiteY7" fmla="*/ 248195 h 313509"/>
              <a:gd name="connsiteX8" fmla="*/ 158729 w 211803"/>
              <a:gd name="connsiteY8" fmla="*/ 78377 h 313509"/>
              <a:gd name="connsiteX9" fmla="*/ 80352 w 211803"/>
              <a:gd name="connsiteY9" fmla="*/ 0 h 31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1803" h="313509">
                <a:moveTo>
                  <a:pt x="80352" y="0"/>
                </a:moveTo>
                <a:lnTo>
                  <a:pt x="80352" y="0"/>
                </a:lnTo>
                <a:cubicBezTo>
                  <a:pt x="54226" y="30480"/>
                  <a:pt x="18587" y="54894"/>
                  <a:pt x="1975" y="91440"/>
                </a:cubicBezTo>
                <a:cubicBezTo>
                  <a:pt x="-5454" y="107784"/>
                  <a:pt x="10106" y="126429"/>
                  <a:pt x="15038" y="143692"/>
                </a:cubicBezTo>
                <a:cubicBezTo>
                  <a:pt x="34379" y="211384"/>
                  <a:pt x="17780" y="158415"/>
                  <a:pt x="67289" y="222069"/>
                </a:cubicBezTo>
                <a:cubicBezTo>
                  <a:pt x="140653" y="316394"/>
                  <a:pt x="83845" y="288547"/>
                  <a:pt x="158729" y="313509"/>
                </a:cubicBezTo>
                <a:cubicBezTo>
                  <a:pt x="171792" y="309155"/>
                  <a:pt x="189316" y="311198"/>
                  <a:pt x="197918" y="300446"/>
                </a:cubicBezTo>
                <a:cubicBezTo>
                  <a:pt x="209133" y="286427"/>
                  <a:pt x="210981" y="266148"/>
                  <a:pt x="210981" y="248195"/>
                </a:cubicBezTo>
                <a:cubicBezTo>
                  <a:pt x="210981" y="181297"/>
                  <a:pt x="222570" y="113844"/>
                  <a:pt x="158729" y="78377"/>
                </a:cubicBezTo>
                <a:cubicBezTo>
                  <a:pt x="32400" y="8195"/>
                  <a:pt x="93415" y="13063"/>
                  <a:pt x="80352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Forma libre 36"/>
          <p:cNvSpPr/>
          <p:nvPr/>
        </p:nvSpPr>
        <p:spPr>
          <a:xfrm>
            <a:off x="5622498" y="3832912"/>
            <a:ext cx="222707" cy="266282"/>
          </a:xfrm>
          <a:custGeom>
            <a:avLst/>
            <a:gdLst>
              <a:gd name="connsiteX0" fmla="*/ 39827 w 222707"/>
              <a:gd name="connsiteY0" fmla="*/ 1760 h 266282"/>
              <a:gd name="connsiteX1" fmla="*/ 39827 w 222707"/>
              <a:gd name="connsiteY1" fmla="*/ 1760 h 266282"/>
              <a:gd name="connsiteX2" fmla="*/ 170455 w 222707"/>
              <a:gd name="connsiteY2" fmla="*/ 14823 h 266282"/>
              <a:gd name="connsiteX3" fmla="*/ 196581 w 222707"/>
              <a:gd name="connsiteY3" fmla="*/ 119326 h 266282"/>
              <a:gd name="connsiteX4" fmla="*/ 222707 w 222707"/>
              <a:gd name="connsiteY4" fmla="*/ 197703 h 266282"/>
              <a:gd name="connsiteX5" fmla="*/ 170455 w 222707"/>
              <a:gd name="connsiteY5" fmla="*/ 263017 h 266282"/>
              <a:gd name="connsiteX6" fmla="*/ 144330 w 222707"/>
              <a:gd name="connsiteY6" fmla="*/ 223829 h 266282"/>
              <a:gd name="connsiteX7" fmla="*/ 52890 w 222707"/>
              <a:gd name="connsiteY7" fmla="*/ 197703 h 266282"/>
              <a:gd name="connsiteX8" fmla="*/ 13701 w 222707"/>
              <a:gd name="connsiteY8" fmla="*/ 171577 h 266282"/>
              <a:gd name="connsiteX9" fmla="*/ 13701 w 222707"/>
              <a:gd name="connsiteY9" fmla="*/ 27886 h 266282"/>
              <a:gd name="connsiteX10" fmla="*/ 39827 w 222707"/>
              <a:gd name="connsiteY10" fmla="*/ 1760 h 266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2707" h="266282">
                <a:moveTo>
                  <a:pt x="39827" y="1760"/>
                </a:moveTo>
                <a:lnTo>
                  <a:pt x="39827" y="1760"/>
                </a:lnTo>
                <a:cubicBezTo>
                  <a:pt x="83370" y="6114"/>
                  <a:pt x="135447" y="-11433"/>
                  <a:pt x="170455" y="14823"/>
                </a:cubicBezTo>
                <a:cubicBezTo>
                  <a:pt x="199180" y="36367"/>
                  <a:pt x="185226" y="85262"/>
                  <a:pt x="196581" y="119326"/>
                </a:cubicBezTo>
                <a:lnTo>
                  <a:pt x="222707" y="197703"/>
                </a:lnTo>
                <a:cubicBezTo>
                  <a:pt x="218521" y="214445"/>
                  <a:pt x="217306" y="281757"/>
                  <a:pt x="170455" y="263017"/>
                </a:cubicBezTo>
                <a:cubicBezTo>
                  <a:pt x="155879" y="257187"/>
                  <a:pt x="156589" y="233636"/>
                  <a:pt x="144330" y="223829"/>
                </a:cubicBezTo>
                <a:cubicBezTo>
                  <a:pt x="135812" y="217015"/>
                  <a:pt x="56304" y="198556"/>
                  <a:pt x="52890" y="197703"/>
                </a:cubicBezTo>
                <a:cubicBezTo>
                  <a:pt x="39827" y="188994"/>
                  <a:pt x="23509" y="183836"/>
                  <a:pt x="13701" y="171577"/>
                </a:cubicBezTo>
                <a:cubicBezTo>
                  <a:pt x="-13958" y="137004"/>
                  <a:pt x="7840" y="49377"/>
                  <a:pt x="13701" y="27886"/>
                </a:cubicBezTo>
                <a:cubicBezTo>
                  <a:pt x="25377" y="-14926"/>
                  <a:pt x="35473" y="6114"/>
                  <a:pt x="39827" y="176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Forma libre 37"/>
          <p:cNvSpPr/>
          <p:nvPr/>
        </p:nvSpPr>
        <p:spPr>
          <a:xfrm>
            <a:off x="5054174" y="4027611"/>
            <a:ext cx="250019" cy="288244"/>
          </a:xfrm>
          <a:custGeom>
            <a:avLst/>
            <a:gdLst>
              <a:gd name="connsiteX0" fmla="*/ 39188 w 250019"/>
              <a:gd name="connsiteY0" fmla="*/ 0 h 288244"/>
              <a:gd name="connsiteX1" fmla="*/ 39188 w 250019"/>
              <a:gd name="connsiteY1" fmla="*/ 0 h 288244"/>
              <a:gd name="connsiteX2" fmla="*/ 209006 w 250019"/>
              <a:gd name="connsiteY2" fmla="*/ 52252 h 288244"/>
              <a:gd name="connsiteX3" fmla="*/ 235131 w 250019"/>
              <a:gd name="connsiteY3" fmla="*/ 104503 h 288244"/>
              <a:gd name="connsiteX4" fmla="*/ 235131 w 250019"/>
              <a:gd name="connsiteY4" fmla="*/ 261257 h 288244"/>
              <a:gd name="connsiteX5" fmla="*/ 195943 w 250019"/>
              <a:gd name="connsiteY5" fmla="*/ 287383 h 288244"/>
              <a:gd name="connsiteX6" fmla="*/ 26126 w 250019"/>
              <a:gd name="connsiteY6" fmla="*/ 274320 h 288244"/>
              <a:gd name="connsiteX7" fmla="*/ 0 w 250019"/>
              <a:gd name="connsiteY7" fmla="*/ 195943 h 288244"/>
              <a:gd name="connsiteX8" fmla="*/ 39188 w 250019"/>
              <a:gd name="connsiteY8" fmla="*/ 0 h 288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0019" h="288244">
                <a:moveTo>
                  <a:pt x="39188" y="0"/>
                </a:moveTo>
                <a:lnTo>
                  <a:pt x="39188" y="0"/>
                </a:lnTo>
                <a:cubicBezTo>
                  <a:pt x="137083" y="9790"/>
                  <a:pt x="160453" y="-15722"/>
                  <a:pt x="209006" y="52252"/>
                </a:cubicBezTo>
                <a:cubicBezTo>
                  <a:pt x="220324" y="68098"/>
                  <a:pt x="226423" y="87086"/>
                  <a:pt x="235131" y="104503"/>
                </a:cubicBezTo>
                <a:cubicBezTo>
                  <a:pt x="246577" y="161734"/>
                  <a:pt x="261950" y="200915"/>
                  <a:pt x="235131" y="261257"/>
                </a:cubicBezTo>
                <a:cubicBezTo>
                  <a:pt x="228755" y="275603"/>
                  <a:pt x="209006" y="278674"/>
                  <a:pt x="195943" y="287383"/>
                </a:cubicBezTo>
                <a:cubicBezTo>
                  <a:pt x="139337" y="283029"/>
                  <a:pt x="77573" y="298328"/>
                  <a:pt x="26126" y="274320"/>
                </a:cubicBezTo>
                <a:cubicBezTo>
                  <a:pt x="1171" y="262674"/>
                  <a:pt x="0" y="195943"/>
                  <a:pt x="0" y="195943"/>
                </a:cubicBezTo>
                <a:cubicBezTo>
                  <a:pt x="14008" y="13847"/>
                  <a:pt x="32657" y="32657"/>
                  <a:pt x="39188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Forma libre 38"/>
          <p:cNvSpPr/>
          <p:nvPr/>
        </p:nvSpPr>
        <p:spPr>
          <a:xfrm>
            <a:off x="5351716" y="3975620"/>
            <a:ext cx="225587" cy="260612"/>
          </a:xfrm>
          <a:custGeom>
            <a:avLst/>
            <a:gdLst>
              <a:gd name="connsiteX0" fmla="*/ 117566 w 287383"/>
              <a:gd name="connsiteY0" fmla="*/ 15616 h 211559"/>
              <a:gd name="connsiteX1" fmla="*/ 117566 w 287383"/>
              <a:gd name="connsiteY1" fmla="*/ 15616 h 211559"/>
              <a:gd name="connsiteX2" fmla="*/ 274320 w 287383"/>
              <a:gd name="connsiteY2" fmla="*/ 28679 h 211559"/>
              <a:gd name="connsiteX3" fmla="*/ 287383 w 287383"/>
              <a:gd name="connsiteY3" fmla="*/ 67867 h 211559"/>
              <a:gd name="connsiteX4" fmla="*/ 261257 w 287383"/>
              <a:gd name="connsiteY4" fmla="*/ 172370 h 211559"/>
              <a:gd name="connsiteX5" fmla="*/ 130629 w 287383"/>
              <a:gd name="connsiteY5" fmla="*/ 211559 h 211559"/>
              <a:gd name="connsiteX6" fmla="*/ 65315 w 287383"/>
              <a:gd name="connsiteY6" fmla="*/ 198496 h 211559"/>
              <a:gd name="connsiteX7" fmla="*/ 13063 w 287383"/>
              <a:gd name="connsiteY7" fmla="*/ 185433 h 211559"/>
              <a:gd name="connsiteX8" fmla="*/ 0 w 287383"/>
              <a:gd name="connsiteY8" fmla="*/ 146244 h 211559"/>
              <a:gd name="connsiteX9" fmla="*/ 91440 w 287383"/>
              <a:gd name="connsiteY9" fmla="*/ 2553 h 211559"/>
              <a:gd name="connsiteX10" fmla="*/ 117566 w 287383"/>
              <a:gd name="connsiteY10" fmla="*/ 15616 h 211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7383" h="211559">
                <a:moveTo>
                  <a:pt x="117566" y="15616"/>
                </a:moveTo>
                <a:lnTo>
                  <a:pt x="117566" y="15616"/>
                </a:lnTo>
                <a:cubicBezTo>
                  <a:pt x="173244" y="9430"/>
                  <a:pt x="233179" y="-22747"/>
                  <a:pt x="274320" y="28679"/>
                </a:cubicBezTo>
                <a:cubicBezTo>
                  <a:pt x="282922" y="39431"/>
                  <a:pt x="283029" y="54804"/>
                  <a:pt x="287383" y="67867"/>
                </a:cubicBezTo>
                <a:cubicBezTo>
                  <a:pt x="278674" y="102701"/>
                  <a:pt x="283688" y="144332"/>
                  <a:pt x="261257" y="172370"/>
                </a:cubicBezTo>
                <a:cubicBezTo>
                  <a:pt x="253306" y="182308"/>
                  <a:pt x="152581" y="206071"/>
                  <a:pt x="130629" y="211559"/>
                </a:cubicBezTo>
                <a:cubicBezTo>
                  <a:pt x="108858" y="207205"/>
                  <a:pt x="86989" y="203312"/>
                  <a:pt x="65315" y="198496"/>
                </a:cubicBezTo>
                <a:cubicBezTo>
                  <a:pt x="47789" y="194601"/>
                  <a:pt x="27082" y="196648"/>
                  <a:pt x="13063" y="185433"/>
                </a:cubicBezTo>
                <a:cubicBezTo>
                  <a:pt x="2311" y="176831"/>
                  <a:pt x="4354" y="159307"/>
                  <a:pt x="0" y="146244"/>
                </a:cubicBezTo>
                <a:cubicBezTo>
                  <a:pt x="9964" y="56568"/>
                  <a:pt x="-20055" y="2553"/>
                  <a:pt x="91440" y="2553"/>
                </a:cubicBezTo>
                <a:lnTo>
                  <a:pt x="117566" y="15616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Forma libre 39"/>
          <p:cNvSpPr/>
          <p:nvPr/>
        </p:nvSpPr>
        <p:spPr>
          <a:xfrm>
            <a:off x="5440379" y="3218357"/>
            <a:ext cx="250019" cy="226898"/>
          </a:xfrm>
          <a:custGeom>
            <a:avLst/>
            <a:gdLst>
              <a:gd name="connsiteX0" fmla="*/ 80352 w 211803"/>
              <a:gd name="connsiteY0" fmla="*/ 0 h 313509"/>
              <a:gd name="connsiteX1" fmla="*/ 80352 w 211803"/>
              <a:gd name="connsiteY1" fmla="*/ 0 h 313509"/>
              <a:gd name="connsiteX2" fmla="*/ 1975 w 211803"/>
              <a:gd name="connsiteY2" fmla="*/ 91440 h 313509"/>
              <a:gd name="connsiteX3" fmla="*/ 15038 w 211803"/>
              <a:gd name="connsiteY3" fmla="*/ 143692 h 313509"/>
              <a:gd name="connsiteX4" fmla="*/ 67289 w 211803"/>
              <a:gd name="connsiteY4" fmla="*/ 222069 h 313509"/>
              <a:gd name="connsiteX5" fmla="*/ 158729 w 211803"/>
              <a:gd name="connsiteY5" fmla="*/ 313509 h 313509"/>
              <a:gd name="connsiteX6" fmla="*/ 197918 w 211803"/>
              <a:gd name="connsiteY6" fmla="*/ 300446 h 313509"/>
              <a:gd name="connsiteX7" fmla="*/ 210981 w 211803"/>
              <a:gd name="connsiteY7" fmla="*/ 248195 h 313509"/>
              <a:gd name="connsiteX8" fmla="*/ 158729 w 211803"/>
              <a:gd name="connsiteY8" fmla="*/ 78377 h 313509"/>
              <a:gd name="connsiteX9" fmla="*/ 80352 w 211803"/>
              <a:gd name="connsiteY9" fmla="*/ 0 h 31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1803" h="313509">
                <a:moveTo>
                  <a:pt x="80352" y="0"/>
                </a:moveTo>
                <a:lnTo>
                  <a:pt x="80352" y="0"/>
                </a:lnTo>
                <a:cubicBezTo>
                  <a:pt x="54226" y="30480"/>
                  <a:pt x="18587" y="54894"/>
                  <a:pt x="1975" y="91440"/>
                </a:cubicBezTo>
                <a:cubicBezTo>
                  <a:pt x="-5454" y="107784"/>
                  <a:pt x="10106" y="126429"/>
                  <a:pt x="15038" y="143692"/>
                </a:cubicBezTo>
                <a:cubicBezTo>
                  <a:pt x="34379" y="211384"/>
                  <a:pt x="17780" y="158415"/>
                  <a:pt x="67289" y="222069"/>
                </a:cubicBezTo>
                <a:cubicBezTo>
                  <a:pt x="140653" y="316394"/>
                  <a:pt x="83845" y="288547"/>
                  <a:pt x="158729" y="313509"/>
                </a:cubicBezTo>
                <a:cubicBezTo>
                  <a:pt x="171792" y="309155"/>
                  <a:pt x="189316" y="311198"/>
                  <a:pt x="197918" y="300446"/>
                </a:cubicBezTo>
                <a:cubicBezTo>
                  <a:pt x="209133" y="286427"/>
                  <a:pt x="210981" y="266148"/>
                  <a:pt x="210981" y="248195"/>
                </a:cubicBezTo>
                <a:cubicBezTo>
                  <a:pt x="210981" y="181297"/>
                  <a:pt x="222570" y="113844"/>
                  <a:pt x="158729" y="78377"/>
                </a:cubicBezTo>
                <a:cubicBezTo>
                  <a:pt x="32400" y="8195"/>
                  <a:pt x="93415" y="13063"/>
                  <a:pt x="80352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Forma libre 40"/>
          <p:cNvSpPr/>
          <p:nvPr/>
        </p:nvSpPr>
        <p:spPr>
          <a:xfrm>
            <a:off x="8123022" y="2631637"/>
            <a:ext cx="222707" cy="266282"/>
          </a:xfrm>
          <a:custGeom>
            <a:avLst/>
            <a:gdLst>
              <a:gd name="connsiteX0" fmla="*/ 39827 w 222707"/>
              <a:gd name="connsiteY0" fmla="*/ 1760 h 266282"/>
              <a:gd name="connsiteX1" fmla="*/ 39827 w 222707"/>
              <a:gd name="connsiteY1" fmla="*/ 1760 h 266282"/>
              <a:gd name="connsiteX2" fmla="*/ 170455 w 222707"/>
              <a:gd name="connsiteY2" fmla="*/ 14823 h 266282"/>
              <a:gd name="connsiteX3" fmla="*/ 196581 w 222707"/>
              <a:gd name="connsiteY3" fmla="*/ 119326 h 266282"/>
              <a:gd name="connsiteX4" fmla="*/ 222707 w 222707"/>
              <a:gd name="connsiteY4" fmla="*/ 197703 h 266282"/>
              <a:gd name="connsiteX5" fmla="*/ 170455 w 222707"/>
              <a:gd name="connsiteY5" fmla="*/ 263017 h 266282"/>
              <a:gd name="connsiteX6" fmla="*/ 144330 w 222707"/>
              <a:gd name="connsiteY6" fmla="*/ 223829 h 266282"/>
              <a:gd name="connsiteX7" fmla="*/ 52890 w 222707"/>
              <a:gd name="connsiteY7" fmla="*/ 197703 h 266282"/>
              <a:gd name="connsiteX8" fmla="*/ 13701 w 222707"/>
              <a:gd name="connsiteY8" fmla="*/ 171577 h 266282"/>
              <a:gd name="connsiteX9" fmla="*/ 13701 w 222707"/>
              <a:gd name="connsiteY9" fmla="*/ 27886 h 266282"/>
              <a:gd name="connsiteX10" fmla="*/ 39827 w 222707"/>
              <a:gd name="connsiteY10" fmla="*/ 1760 h 266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2707" h="266282">
                <a:moveTo>
                  <a:pt x="39827" y="1760"/>
                </a:moveTo>
                <a:lnTo>
                  <a:pt x="39827" y="1760"/>
                </a:lnTo>
                <a:cubicBezTo>
                  <a:pt x="83370" y="6114"/>
                  <a:pt x="135447" y="-11433"/>
                  <a:pt x="170455" y="14823"/>
                </a:cubicBezTo>
                <a:cubicBezTo>
                  <a:pt x="199180" y="36367"/>
                  <a:pt x="185226" y="85262"/>
                  <a:pt x="196581" y="119326"/>
                </a:cubicBezTo>
                <a:lnTo>
                  <a:pt x="222707" y="197703"/>
                </a:lnTo>
                <a:cubicBezTo>
                  <a:pt x="218521" y="214445"/>
                  <a:pt x="217306" y="281757"/>
                  <a:pt x="170455" y="263017"/>
                </a:cubicBezTo>
                <a:cubicBezTo>
                  <a:pt x="155879" y="257187"/>
                  <a:pt x="156589" y="233636"/>
                  <a:pt x="144330" y="223829"/>
                </a:cubicBezTo>
                <a:cubicBezTo>
                  <a:pt x="135812" y="217015"/>
                  <a:pt x="56304" y="198556"/>
                  <a:pt x="52890" y="197703"/>
                </a:cubicBezTo>
                <a:cubicBezTo>
                  <a:pt x="39827" y="188994"/>
                  <a:pt x="23509" y="183836"/>
                  <a:pt x="13701" y="171577"/>
                </a:cubicBezTo>
                <a:cubicBezTo>
                  <a:pt x="-13958" y="137004"/>
                  <a:pt x="7840" y="49377"/>
                  <a:pt x="13701" y="27886"/>
                </a:cubicBezTo>
                <a:cubicBezTo>
                  <a:pt x="25377" y="-14926"/>
                  <a:pt x="35473" y="6114"/>
                  <a:pt x="39827" y="176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Forma libre 41"/>
          <p:cNvSpPr/>
          <p:nvPr/>
        </p:nvSpPr>
        <p:spPr>
          <a:xfrm>
            <a:off x="8616306" y="2513317"/>
            <a:ext cx="250019" cy="288244"/>
          </a:xfrm>
          <a:custGeom>
            <a:avLst/>
            <a:gdLst>
              <a:gd name="connsiteX0" fmla="*/ 39188 w 250019"/>
              <a:gd name="connsiteY0" fmla="*/ 0 h 288244"/>
              <a:gd name="connsiteX1" fmla="*/ 39188 w 250019"/>
              <a:gd name="connsiteY1" fmla="*/ 0 h 288244"/>
              <a:gd name="connsiteX2" fmla="*/ 209006 w 250019"/>
              <a:gd name="connsiteY2" fmla="*/ 52252 h 288244"/>
              <a:gd name="connsiteX3" fmla="*/ 235131 w 250019"/>
              <a:gd name="connsiteY3" fmla="*/ 104503 h 288244"/>
              <a:gd name="connsiteX4" fmla="*/ 235131 w 250019"/>
              <a:gd name="connsiteY4" fmla="*/ 261257 h 288244"/>
              <a:gd name="connsiteX5" fmla="*/ 195943 w 250019"/>
              <a:gd name="connsiteY5" fmla="*/ 287383 h 288244"/>
              <a:gd name="connsiteX6" fmla="*/ 26126 w 250019"/>
              <a:gd name="connsiteY6" fmla="*/ 274320 h 288244"/>
              <a:gd name="connsiteX7" fmla="*/ 0 w 250019"/>
              <a:gd name="connsiteY7" fmla="*/ 195943 h 288244"/>
              <a:gd name="connsiteX8" fmla="*/ 39188 w 250019"/>
              <a:gd name="connsiteY8" fmla="*/ 0 h 288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0019" h="288244">
                <a:moveTo>
                  <a:pt x="39188" y="0"/>
                </a:moveTo>
                <a:lnTo>
                  <a:pt x="39188" y="0"/>
                </a:lnTo>
                <a:cubicBezTo>
                  <a:pt x="137083" y="9790"/>
                  <a:pt x="160453" y="-15722"/>
                  <a:pt x="209006" y="52252"/>
                </a:cubicBezTo>
                <a:cubicBezTo>
                  <a:pt x="220324" y="68098"/>
                  <a:pt x="226423" y="87086"/>
                  <a:pt x="235131" y="104503"/>
                </a:cubicBezTo>
                <a:cubicBezTo>
                  <a:pt x="246577" y="161734"/>
                  <a:pt x="261950" y="200915"/>
                  <a:pt x="235131" y="261257"/>
                </a:cubicBezTo>
                <a:cubicBezTo>
                  <a:pt x="228755" y="275603"/>
                  <a:pt x="209006" y="278674"/>
                  <a:pt x="195943" y="287383"/>
                </a:cubicBezTo>
                <a:cubicBezTo>
                  <a:pt x="139337" y="283029"/>
                  <a:pt x="77573" y="298328"/>
                  <a:pt x="26126" y="274320"/>
                </a:cubicBezTo>
                <a:cubicBezTo>
                  <a:pt x="1171" y="262674"/>
                  <a:pt x="0" y="195943"/>
                  <a:pt x="0" y="195943"/>
                </a:cubicBezTo>
                <a:cubicBezTo>
                  <a:pt x="14008" y="13847"/>
                  <a:pt x="32657" y="32657"/>
                  <a:pt x="39188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Forma libre 42"/>
          <p:cNvSpPr/>
          <p:nvPr/>
        </p:nvSpPr>
        <p:spPr>
          <a:xfrm>
            <a:off x="8329098" y="2488365"/>
            <a:ext cx="225587" cy="260612"/>
          </a:xfrm>
          <a:custGeom>
            <a:avLst/>
            <a:gdLst>
              <a:gd name="connsiteX0" fmla="*/ 117566 w 287383"/>
              <a:gd name="connsiteY0" fmla="*/ 15616 h 211559"/>
              <a:gd name="connsiteX1" fmla="*/ 117566 w 287383"/>
              <a:gd name="connsiteY1" fmla="*/ 15616 h 211559"/>
              <a:gd name="connsiteX2" fmla="*/ 274320 w 287383"/>
              <a:gd name="connsiteY2" fmla="*/ 28679 h 211559"/>
              <a:gd name="connsiteX3" fmla="*/ 287383 w 287383"/>
              <a:gd name="connsiteY3" fmla="*/ 67867 h 211559"/>
              <a:gd name="connsiteX4" fmla="*/ 261257 w 287383"/>
              <a:gd name="connsiteY4" fmla="*/ 172370 h 211559"/>
              <a:gd name="connsiteX5" fmla="*/ 130629 w 287383"/>
              <a:gd name="connsiteY5" fmla="*/ 211559 h 211559"/>
              <a:gd name="connsiteX6" fmla="*/ 65315 w 287383"/>
              <a:gd name="connsiteY6" fmla="*/ 198496 h 211559"/>
              <a:gd name="connsiteX7" fmla="*/ 13063 w 287383"/>
              <a:gd name="connsiteY7" fmla="*/ 185433 h 211559"/>
              <a:gd name="connsiteX8" fmla="*/ 0 w 287383"/>
              <a:gd name="connsiteY8" fmla="*/ 146244 h 211559"/>
              <a:gd name="connsiteX9" fmla="*/ 91440 w 287383"/>
              <a:gd name="connsiteY9" fmla="*/ 2553 h 211559"/>
              <a:gd name="connsiteX10" fmla="*/ 117566 w 287383"/>
              <a:gd name="connsiteY10" fmla="*/ 15616 h 211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7383" h="211559">
                <a:moveTo>
                  <a:pt x="117566" y="15616"/>
                </a:moveTo>
                <a:lnTo>
                  <a:pt x="117566" y="15616"/>
                </a:lnTo>
                <a:cubicBezTo>
                  <a:pt x="173244" y="9430"/>
                  <a:pt x="233179" y="-22747"/>
                  <a:pt x="274320" y="28679"/>
                </a:cubicBezTo>
                <a:cubicBezTo>
                  <a:pt x="282922" y="39431"/>
                  <a:pt x="283029" y="54804"/>
                  <a:pt x="287383" y="67867"/>
                </a:cubicBezTo>
                <a:cubicBezTo>
                  <a:pt x="278674" y="102701"/>
                  <a:pt x="283688" y="144332"/>
                  <a:pt x="261257" y="172370"/>
                </a:cubicBezTo>
                <a:cubicBezTo>
                  <a:pt x="253306" y="182308"/>
                  <a:pt x="152581" y="206071"/>
                  <a:pt x="130629" y="211559"/>
                </a:cubicBezTo>
                <a:cubicBezTo>
                  <a:pt x="108858" y="207205"/>
                  <a:pt x="86989" y="203312"/>
                  <a:pt x="65315" y="198496"/>
                </a:cubicBezTo>
                <a:cubicBezTo>
                  <a:pt x="47789" y="194601"/>
                  <a:pt x="27082" y="196648"/>
                  <a:pt x="13063" y="185433"/>
                </a:cubicBezTo>
                <a:cubicBezTo>
                  <a:pt x="2311" y="176831"/>
                  <a:pt x="4354" y="159307"/>
                  <a:pt x="0" y="146244"/>
                </a:cubicBezTo>
                <a:cubicBezTo>
                  <a:pt x="9964" y="56568"/>
                  <a:pt x="-20055" y="2553"/>
                  <a:pt x="91440" y="2553"/>
                </a:cubicBezTo>
                <a:lnTo>
                  <a:pt x="117566" y="15616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Forma libre 43"/>
          <p:cNvSpPr/>
          <p:nvPr/>
        </p:nvSpPr>
        <p:spPr>
          <a:xfrm>
            <a:off x="5483212" y="2986273"/>
            <a:ext cx="250019" cy="226898"/>
          </a:xfrm>
          <a:custGeom>
            <a:avLst/>
            <a:gdLst>
              <a:gd name="connsiteX0" fmla="*/ 80352 w 211803"/>
              <a:gd name="connsiteY0" fmla="*/ 0 h 313509"/>
              <a:gd name="connsiteX1" fmla="*/ 80352 w 211803"/>
              <a:gd name="connsiteY1" fmla="*/ 0 h 313509"/>
              <a:gd name="connsiteX2" fmla="*/ 1975 w 211803"/>
              <a:gd name="connsiteY2" fmla="*/ 91440 h 313509"/>
              <a:gd name="connsiteX3" fmla="*/ 15038 w 211803"/>
              <a:gd name="connsiteY3" fmla="*/ 143692 h 313509"/>
              <a:gd name="connsiteX4" fmla="*/ 67289 w 211803"/>
              <a:gd name="connsiteY4" fmla="*/ 222069 h 313509"/>
              <a:gd name="connsiteX5" fmla="*/ 158729 w 211803"/>
              <a:gd name="connsiteY5" fmla="*/ 313509 h 313509"/>
              <a:gd name="connsiteX6" fmla="*/ 197918 w 211803"/>
              <a:gd name="connsiteY6" fmla="*/ 300446 h 313509"/>
              <a:gd name="connsiteX7" fmla="*/ 210981 w 211803"/>
              <a:gd name="connsiteY7" fmla="*/ 248195 h 313509"/>
              <a:gd name="connsiteX8" fmla="*/ 158729 w 211803"/>
              <a:gd name="connsiteY8" fmla="*/ 78377 h 313509"/>
              <a:gd name="connsiteX9" fmla="*/ 80352 w 211803"/>
              <a:gd name="connsiteY9" fmla="*/ 0 h 31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1803" h="313509">
                <a:moveTo>
                  <a:pt x="80352" y="0"/>
                </a:moveTo>
                <a:lnTo>
                  <a:pt x="80352" y="0"/>
                </a:lnTo>
                <a:cubicBezTo>
                  <a:pt x="54226" y="30480"/>
                  <a:pt x="18587" y="54894"/>
                  <a:pt x="1975" y="91440"/>
                </a:cubicBezTo>
                <a:cubicBezTo>
                  <a:pt x="-5454" y="107784"/>
                  <a:pt x="10106" y="126429"/>
                  <a:pt x="15038" y="143692"/>
                </a:cubicBezTo>
                <a:cubicBezTo>
                  <a:pt x="34379" y="211384"/>
                  <a:pt x="17780" y="158415"/>
                  <a:pt x="67289" y="222069"/>
                </a:cubicBezTo>
                <a:cubicBezTo>
                  <a:pt x="140653" y="316394"/>
                  <a:pt x="83845" y="288547"/>
                  <a:pt x="158729" y="313509"/>
                </a:cubicBezTo>
                <a:cubicBezTo>
                  <a:pt x="171792" y="309155"/>
                  <a:pt x="189316" y="311198"/>
                  <a:pt x="197918" y="300446"/>
                </a:cubicBezTo>
                <a:cubicBezTo>
                  <a:pt x="209133" y="286427"/>
                  <a:pt x="210981" y="266148"/>
                  <a:pt x="210981" y="248195"/>
                </a:cubicBezTo>
                <a:cubicBezTo>
                  <a:pt x="210981" y="181297"/>
                  <a:pt x="222570" y="113844"/>
                  <a:pt x="158729" y="78377"/>
                </a:cubicBezTo>
                <a:cubicBezTo>
                  <a:pt x="32400" y="8195"/>
                  <a:pt x="93415" y="13063"/>
                  <a:pt x="80352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Forma libre 44"/>
          <p:cNvSpPr/>
          <p:nvPr/>
        </p:nvSpPr>
        <p:spPr>
          <a:xfrm>
            <a:off x="5484170" y="3489755"/>
            <a:ext cx="262890" cy="192718"/>
          </a:xfrm>
          <a:custGeom>
            <a:avLst/>
            <a:gdLst>
              <a:gd name="connsiteX0" fmla="*/ 39827 w 222707"/>
              <a:gd name="connsiteY0" fmla="*/ 1760 h 266282"/>
              <a:gd name="connsiteX1" fmla="*/ 39827 w 222707"/>
              <a:gd name="connsiteY1" fmla="*/ 1760 h 266282"/>
              <a:gd name="connsiteX2" fmla="*/ 170455 w 222707"/>
              <a:gd name="connsiteY2" fmla="*/ 14823 h 266282"/>
              <a:gd name="connsiteX3" fmla="*/ 196581 w 222707"/>
              <a:gd name="connsiteY3" fmla="*/ 119326 h 266282"/>
              <a:gd name="connsiteX4" fmla="*/ 222707 w 222707"/>
              <a:gd name="connsiteY4" fmla="*/ 197703 h 266282"/>
              <a:gd name="connsiteX5" fmla="*/ 170455 w 222707"/>
              <a:gd name="connsiteY5" fmla="*/ 263017 h 266282"/>
              <a:gd name="connsiteX6" fmla="*/ 144330 w 222707"/>
              <a:gd name="connsiteY6" fmla="*/ 223829 h 266282"/>
              <a:gd name="connsiteX7" fmla="*/ 52890 w 222707"/>
              <a:gd name="connsiteY7" fmla="*/ 197703 h 266282"/>
              <a:gd name="connsiteX8" fmla="*/ 13701 w 222707"/>
              <a:gd name="connsiteY8" fmla="*/ 171577 h 266282"/>
              <a:gd name="connsiteX9" fmla="*/ 13701 w 222707"/>
              <a:gd name="connsiteY9" fmla="*/ 27886 h 266282"/>
              <a:gd name="connsiteX10" fmla="*/ 39827 w 222707"/>
              <a:gd name="connsiteY10" fmla="*/ 1760 h 266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2707" h="266282">
                <a:moveTo>
                  <a:pt x="39827" y="1760"/>
                </a:moveTo>
                <a:lnTo>
                  <a:pt x="39827" y="1760"/>
                </a:lnTo>
                <a:cubicBezTo>
                  <a:pt x="83370" y="6114"/>
                  <a:pt x="135447" y="-11433"/>
                  <a:pt x="170455" y="14823"/>
                </a:cubicBezTo>
                <a:cubicBezTo>
                  <a:pt x="199180" y="36367"/>
                  <a:pt x="185226" y="85262"/>
                  <a:pt x="196581" y="119326"/>
                </a:cubicBezTo>
                <a:lnTo>
                  <a:pt x="222707" y="197703"/>
                </a:lnTo>
                <a:cubicBezTo>
                  <a:pt x="218521" y="214445"/>
                  <a:pt x="217306" y="281757"/>
                  <a:pt x="170455" y="263017"/>
                </a:cubicBezTo>
                <a:cubicBezTo>
                  <a:pt x="155879" y="257187"/>
                  <a:pt x="156589" y="233636"/>
                  <a:pt x="144330" y="223829"/>
                </a:cubicBezTo>
                <a:cubicBezTo>
                  <a:pt x="135812" y="217015"/>
                  <a:pt x="56304" y="198556"/>
                  <a:pt x="52890" y="197703"/>
                </a:cubicBezTo>
                <a:cubicBezTo>
                  <a:pt x="39827" y="188994"/>
                  <a:pt x="23509" y="183836"/>
                  <a:pt x="13701" y="171577"/>
                </a:cubicBezTo>
                <a:cubicBezTo>
                  <a:pt x="-13958" y="137004"/>
                  <a:pt x="7840" y="49377"/>
                  <a:pt x="13701" y="27886"/>
                </a:cubicBezTo>
                <a:cubicBezTo>
                  <a:pt x="25377" y="-14926"/>
                  <a:pt x="35473" y="6114"/>
                  <a:pt x="39827" y="176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Forma libre 45"/>
          <p:cNvSpPr/>
          <p:nvPr/>
        </p:nvSpPr>
        <p:spPr>
          <a:xfrm>
            <a:off x="8884374" y="2504653"/>
            <a:ext cx="250019" cy="288244"/>
          </a:xfrm>
          <a:custGeom>
            <a:avLst/>
            <a:gdLst>
              <a:gd name="connsiteX0" fmla="*/ 39188 w 250019"/>
              <a:gd name="connsiteY0" fmla="*/ 0 h 288244"/>
              <a:gd name="connsiteX1" fmla="*/ 39188 w 250019"/>
              <a:gd name="connsiteY1" fmla="*/ 0 h 288244"/>
              <a:gd name="connsiteX2" fmla="*/ 209006 w 250019"/>
              <a:gd name="connsiteY2" fmla="*/ 52252 h 288244"/>
              <a:gd name="connsiteX3" fmla="*/ 235131 w 250019"/>
              <a:gd name="connsiteY3" fmla="*/ 104503 h 288244"/>
              <a:gd name="connsiteX4" fmla="*/ 235131 w 250019"/>
              <a:gd name="connsiteY4" fmla="*/ 261257 h 288244"/>
              <a:gd name="connsiteX5" fmla="*/ 195943 w 250019"/>
              <a:gd name="connsiteY5" fmla="*/ 287383 h 288244"/>
              <a:gd name="connsiteX6" fmla="*/ 26126 w 250019"/>
              <a:gd name="connsiteY6" fmla="*/ 274320 h 288244"/>
              <a:gd name="connsiteX7" fmla="*/ 0 w 250019"/>
              <a:gd name="connsiteY7" fmla="*/ 195943 h 288244"/>
              <a:gd name="connsiteX8" fmla="*/ 39188 w 250019"/>
              <a:gd name="connsiteY8" fmla="*/ 0 h 288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0019" h="288244">
                <a:moveTo>
                  <a:pt x="39188" y="0"/>
                </a:moveTo>
                <a:lnTo>
                  <a:pt x="39188" y="0"/>
                </a:lnTo>
                <a:cubicBezTo>
                  <a:pt x="137083" y="9790"/>
                  <a:pt x="160453" y="-15722"/>
                  <a:pt x="209006" y="52252"/>
                </a:cubicBezTo>
                <a:cubicBezTo>
                  <a:pt x="220324" y="68098"/>
                  <a:pt x="226423" y="87086"/>
                  <a:pt x="235131" y="104503"/>
                </a:cubicBezTo>
                <a:cubicBezTo>
                  <a:pt x="246577" y="161734"/>
                  <a:pt x="261950" y="200915"/>
                  <a:pt x="235131" y="261257"/>
                </a:cubicBezTo>
                <a:cubicBezTo>
                  <a:pt x="228755" y="275603"/>
                  <a:pt x="209006" y="278674"/>
                  <a:pt x="195943" y="287383"/>
                </a:cubicBezTo>
                <a:cubicBezTo>
                  <a:pt x="139337" y="283029"/>
                  <a:pt x="77573" y="298328"/>
                  <a:pt x="26126" y="274320"/>
                </a:cubicBezTo>
                <a:cubicBezTo>
                  <a:pt x="1171" y="262674"/>
                  <a:pt x="0" y="195943"/>
                  <a:pt x="0" y="195943"/>
                </a:cubicBezTo>
                <a:cubicBezTo>
                  <a:pt x="14008" y="13847"/>
                  <a:pt x="32657" y="32657"/>
                  <a:pt x="39188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Forma libre 46"/>
          <p:cNvSpPr/>
          <p:nvPr/>
        </p:nvSpPr>
        <p:spPr>
          <a:xfrm>
            <a:off x="9196014" y="2421133"/>
            <a:ext cx="225587" cy="260612"/>
          </a:xfrm>
          <a:custGeom>
            <a:avLst/>
            <a:gdLst>
              <a:gd name="connsiteX0" fmla="*/ 117566 w 287383"/>
              <a:gd name="connsiteY0" fmla="*/ 15616 h 211559"/>
              <a:gd name="connsiteX1" fmla="*/ 117566 w 287383"/>
              <a:gd name="connsiteY1" fmla="*/ 15616 h 211559"/>
              <a:gd name="connsiteX2" fmla="*/ 274320 w 287383"/>
              <a:gd name="connsiteY2" fmla="*/ 28679 h 211559"/>
              <a:gd name="connsiteX3" fmla="*/ 287383 w 287383"/>
              <a:gd name="connsiteY3" fmla="*/ 67867 h 211559"/>
              <a:gd name="connsiteX4" fmla="*/ 261257 w 287383"/>
              <a:gd name="connsiteY4" fmla="*/ 172370 h 211559"/>
              <a:gd name="connsiteX5" fmla="*/ 130629 w 287383"/>
              <a:gd name="connsiteY5" fmla="*/ 211559 h 211559"/>
              <a:gd name="connsiteX6" fmla="*/ 65315 w 287383"/>
              <a:gd name="connsiteY6" fmla="*/ 198496 h 211559"/>
              <a:gd name="connsiteX7" fmla="*/ 13063 w 287383"/>
              <a:gd name="connsiteY7" fmla="*/ 185433 h 211559"/>
              <a:gd name="connsiteX8" fmla="*/ 0 w 287383"/>
              <a:gd name="connsiteY8" fmla="*/ 146244 h 211559"/>
              <a:gd name="connsiteX9" fmla="*/ 91440 w 287383"/>
              <a:gd name="connsiteY9" fmla="*/ 2553 h 211559"/>
              <a:gd name="connsiteX10" fmla="*/ 117566 w 287383"/>
              <a:gd name="connsiteY10" fmla="*/ 15616 h 211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7383" h="211559">
                <a:moveTo>
                  <a:pt x="117566" y="15616"/>
                </a:moveTo>
                <a:lnTo>
                  <a:pt x="117566" y="15616"/>
                </a:lnTo>
                <a:cubicBezTo>
                  <a:pt x="173244" y="9430"/>
                  <a:pt x="233179" y="-22747"/>
                  <a:pt x="274320" y="28679"/>
                </a:cubicBezTo>
                <a:cubicBezTo>
                  <a:pt x="282922" y="39431"/>
                  <a:pt x="283029" y="54804"/>
                  <a:pt x="287383" y="67867"/>
                </a:cubicBezTo>
                <a:cubicBezTo>
                  <a:pt x="278674" y="102701"/>
                  <a:pt x="283688" y="144332"/>
                  <a:pt x="261257" y="172370"/>
                </a:cubicBezTo>
                <a:cubicBezTo>
                  <a:pt x="253306" y="182308"/>
                  <a:pt x="152581" y="206071"/>
                  <a:pt x="130629" y="211559"/>
                </a:cubicBezTo>
                <a:cubicBezTo>
                  <a:pt x="108858" y="207205"/>
                  <a:pt x="86989" y="203312"/>
                  <a:pt x="65315" y="198496"/>
                </a:cubicBezTo>
                <a:cubicBezTo>
                  <a:pt x="47789" y="194601"/>
                  <a:pt x="27082" y="196648"/>
                  <a:pt x="13063" y="185433"/>
                </a:cubicBezTo>
                <a:cubicBezTo>
                  <a:pt x="2311" y="176831"/>
                  <a:pt x="4354" y="159307"/>
                  <a:pt x="0" y="146244"/>
                </a:cubicBezTo>
                <a:cubicBezTo>
                  <a:pt x="9964" y="56568"/>
                  <a:pt x="-20055" y="2553"/>
                  <a:pt x="91440" y="2553"/>
                </a:cubicBezTo>
                <a:lnTo>
                  <a:pt x="117566" y="15616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Forma libre 47"/>
          <p:cNvSpPr/>
          <p:nvPr/>
        </p:nvSpPr>
        <p:spPr>
          <a:xfrm>
            <a:off x="7872632" y="2524990"/>
            <a:ext cx="211803" cy="313509"/>
          </a:xfrm>
          <a:custGeom>
            <a:avLst/>
            <a:gdLst>
              <a:gd name="connsiteX0" fmla="*/ 80352 w 211803"/>
              <a:gd name="connsiteY0" fmla="*/ 0 h 313509"/>
              <a:gd name="connsiteX1" fmla="*/ 80352 w 211803"/>
              <a:gd name="connsiteY1" fmla="*/ 0 h 313509"/>
              <a:gd name="connsiteX2" fmla="*/ 1975 w 211803"/>
              <a:gd name="connsiteY2" fmla="*/ 91440 h 313509"/>
              <a:gd name="connsiteX3" fmla="*/ 15038 w 211803"/>
              <a:gd name="connsiteY3" fmla="*/ 143692 h 313509"/>
              <a:gd name="connsiteX4" fmla="*/ 67289 w 211803"/>
              <a:gd name="connsiteY4" fmla="*/ 222069 h 313509"/>
              <a:gd name="connsiteX5" fmla="*/ 158729 w 211803"/>
              <a:gd name="connsiteY5" fmla="*/ 313509 h 313509"/>
              <a:gd name="connsiteX6" fmla="*/ 197918 w 211803"/>
              <a:gd name="connsiteY6" fmla="*/ 300446 h 313509"/>
              <a:gd name="connsiteX7" fmla="*/ 210981 w 211803"/>
              <a:gd name="connsiteY7" fmla="*/ 248195 h 313509"/>
              <a:gd name="connsiteX8" fmla="*/ 158729 w 211803"/>
              <a:gd name="connsiteY8" fmla="*/ 78377 h 313509"/>
              <a:gd name="connsiteX9" fmla="*/ 80352 w 211803"/>
              <a:gd name="connsiteY9" fmla="*/ 0 h 31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1803" h="313509">
                <a:moveTo>
                  <a:pt x="80352" y="0"/>
                </a:moveTo>
                <a:lnTo>
                  <a:pt x="80352" y="0"/>
                </a:lnTo>
                <a:cubicBezTo>
                  <a:pt x="54226" y="30480"/>
                  <a:pt x="18587" y="54894"/>
                  <a:pt x="1975" y="91440"/>
                </a:cubicBezTo>
                <a:cubicBezTo>
                  <a:pt x="-5454" y="107784"/>
                  <a:pt x="10106" y="126429"/>
                  <a:pt x="15038" y="143692"/>
                </a:cubicBezTo>
                <a:cubicBezTo>
                  <a:pt x="34379" y="211384"/>
                  <a:pt x="17780" y="158415"/>
                  <a:pt x="67289" y="222069"/>
                </a:cubicBezTo>
                <a:cubicBezTo>
                  <a:pt x="140653" y="316394"/>
                  <a:pt x="83845" y="288547"/>
                  <a:pt x="158729" y="313509"/>
                </a:cubicBezTo>
                <a:cubicBezTo>
                  <a:pt x="171792" y="309155"/>
                  <a:pt x="189316" y="311198"/>
                  <a:pt x="197918" y="300446"/>
                </a:cubicBezTo>
                <a:cubicBezTo>
                  <a:pt x="209133" y="286427"/>
                  <a:pt x="210981" y="266148"/>
                  <a:pt x="210981" y="248195"/>
                </a:cubicBezTo>
                <a:cubicBezTo>
                  <a:pt x="210981" y="181297"/>
                  <a:pt x="222570" y="113844"/>
                  <a:pt x="158729" y="78377"/>
                </a:cubicBezTo>
                <a:cubicBezTo>
                  <a:pt x="32400" y="8195"/>
                  <a:pt x="93415" y="13063"/>
                  <a:pt x="80352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Forma libre 48"/>
          <p:cNvSpPr/>
          <p:nvPr/>
        </p:nvSpPr>
        <p:spPr>
          <a:xfrm>
            <a:off x="6177825" y="3319832"/>
            <a:ext cx="222707" cy="266282"/>
          </a:xfrm>
          <a:custGeom>
            <a:avLst/>
            <a:gdLst>
              <a:gd name="connsiteX0" fmla="*/ 39827 w 222707"/>
              <a:gd name="connsiteY0" fmla="*/ 1760 h 266282"/>
              <a:gd name="connsiteX1" fmla="*/ 39827 w 222707"/>
              <a:gd name="connsiteY1" fmla="*/ 1760 h 266282"/>
              <a:gd name="connsiteX2" fmla="*/ 170455 w 222707"/>
              <a:gd name="connsiteY2" fmla="*/ 14823 h 266282"/>
              <a:gd name="connsiteX3" fmla="*/ 196581 w 222707"/>
              <a:gd name="connsiteY3" fmla="*/ 119326 h 266282"/>
              <a:gd name="connsiteX4" fmla="*/ 222707 w 222707"/>
              <a:gd name="connsiteY4" fmla="*/ 197703 h 266282"/>
              <a:gd name="connsiteX5" fmla="*/ 170455 w 222707"/>
              <a:gd name="connsiteY5" fmla="*/ 263017 h 266282"/>
              <a:gd name="connsiteX6" fmla="*/ 144330 w 222707"/>
              <a:gd name="connsiteY6" fmla="*/ 223829 h 266282"/>
              <a:gd name="connsiteX7" fmla="*/ 52890 w 222707"/>
              <a:gd name="connsiteY7" fmla="*/ 197703 h 266282"/>
              <a:gd name="connsiteX8" fmla="*/ 13701 w 222707"/>
              <a:gd name="connsiteY8" fmla="*/ 171577 h 266282"/>
              <a:gd name="connsiteX9" fmla="*/ 13701 w 222707"/>
              <a:gd name="connsiteY9" fmla="*/ 27886 h 266282"/>
              <a:gd name="connsiteX10" fmla="*/ 39827 w 222707"/>
              <a:gd name="connsiteY10" fmla="*/ 1760 h 266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2707" h="266282">
                <a:moveTo>
                  <a:pt x="39827" y="1760"/>
                </a:moveTo>
                <a:lnTo>
                  <a:pt x="39827" y="1760"/>
                </a:lnTo>
                <a:cubicBezTo>
                  <a:pt x="83370" y="6114"/>
                  <a:pt x="135447" y="-11433"/>
                  <a:pt x="170455" y="14823"/>
                </a:cubicBezTo>
                <a:cubicBezTo>
                  <a:pt x="199180" y="36367"/>
                  <a:pt x="185226" y="85262"/>
                  <a:pt x="196581" y="119326"/>
                </a:cubicBezTo>
                <a:lnTo>
                  <a:pt x="222707" y="197703"/>
                </a:lnTo>
                <a:cubicBezTo>
                  <a:pt x="218521" y="214445"/>
                  <a:pt x="217306" y="281757"/>
                  <a:pt x="170455" y="263017"/>
                </a:cubicBezTo>
                <a:cubicBezTo>
                  <a:pt x="155879" y="257187"/>
                  <a:pt x="156589" y="233636"/>
                  <a:pt x="144330" y="223829"/>
                </a:cubicBezTo>
                <a:cubicBezTo>
                  <a:pt x="135812" y="217015"/>
                  <a:pt x="56304" y="198556"/>
                  <a:pt x="52890" y="197703"/>
                </a:cubicBezTo>
                <a:cubicBezTo>
                  <a:pt x="39827" y="188994"/>
                  <a:pt x="23509" y="183836"/>
                  <a:pt x="13701" y="171577"/>
                </a:cubicBezTo>
                <a:cubicBezTo>
                  <a:pt x="-13958" y="137004"/>
                  <a:pt x="7840" y="49377"/>
                  <a:pt x="13701" y="27886"/>
                </a:cubicBezTo>
                <a:cubicBezTo>
                  <a:pt x="25377" y="-14926"/>
                  <a:pt x="35473" y="6114"/>
                  <a:pt x="39827" y="176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Forma libre 49"/>
          <p:cNvSpPr/>
          <p:nvPr/>
        </p:nvSpPr>
        <p:spPr>
          <a:xfrm>
            <a:off x="6683653" y="3104690"/>
            <a:ext cx="250019" cy="288244"/>
          </a:xfrm>
          <a:custGeom>
            <a:avLst/>
            <a:gdLst>
              <a:gd name="connsiteX0" fmla="*/ 39188 w 250019"/>
              <a:gd name="connsiteY0" fmla="*/ 0 h 288244"/>
              <a:gd name="connsiteX1" fmla="*/ 39188 w 250019"/>
              <a:gd name="connsiteY1" fmla="*/ 0 h 288244"/>
              <a:gd name="connsiteX2" fmla="*/ 209006 w 250019"/>
              <a:gd name="connsiteY2" fmla="*/ 52252 h 288244"/>
              <a:gd name="connsiteX3" fmla="*/ 235131 w 250019"/>
              <a:gd name="connsiteY3" fmla="*/ 104503 h 288244"/>
              <a:gd name="connsiteX4" fmla="*/ 235131 w 250019"/>
              <a:gd name="connsiteY4" fmla="*/ 261257 h 288244"/>
              <a:gd name="connsiteX5" fmla="*/ 195943 w 250019"/>
              <a:gd name="connsiteY5" fmla="*/ 287383 h 288244"/>
              <a:gd name="connsiteX6" fmla="*/ 26126 w 250019"/>
              <a:gd name="connsiteY6" fmla="*/ 274320 h 288244"/>
              <a:gd name="connsiteX7" fmla="*/ 0 w 250019"/>
              <a:gd name="connsiteY7" fmla="*/ 195943 h 288244"/>
              <a:gd name="connsiteX8" fmla="*/ 39188 w 250019"/>
              <a:gd name="connsiteY8" fmla="*/ 0 h 288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0019" h="288244">
                <a:moveTo>
                  <a:pt x="39188" y="0"/>
                </a:moveTo>
                <a:lnTo>
                  <a:pt x="39188" y="0"/>
                </a:lnTo>
                <a:cubicBezTo>
                  <a:pt x="137083" y="9790"/>
                  <a:pt x="160453" y="-15722"/>
                  <a:pt x="209006" y="52252"/>
                </a:cubicBezTo>
                <a:cubicBezTo>
                  <a:pt x="220324" y="68098"/>
                  <a:pt x="226423" y="87086"/>
                  <a:pt x="235131" y="104503"/>
                </a:cubicBezTo>
                <a:cubicBezTo>
                  <a:pt x="246577" y="161734"/>
                  <a:pt x="261950" y="200915"/>
                  <a:pt x="235131" y="261257"/>
                </a:cubicBezTo>
                <a:cubicBezTo>
                  <a:pt x="228755" y="275603"/>
                  <a:pt x="209006" y="278674"/>
                  <a:pt x="195943" y="287383"/>
                </a:cubicBezTo>
                <a:cubicBezTo>
                  <a:pt x="139337" y="283029"/>
                  <a:pt x="77573" y="298328"/>
                  <a:pt x="26126" y="274320"/>
                </a:cubicBezTo>
                <a:cubicBezTo>
                  <a:pt x="1171" y="262674"/>
                  <a:pt x="0" y="195943"/>
                  <a:pt x="0" y="195943"/>
                </a:cubicBezTo>
                <a:cubicBezTo>
                  <a:pt x="14008" y="13847"/>
                  <a:pt x="32657" y="32657"/>
                  <a:pt x="39188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1" name="Forma libre 50"/>
          <p:cNvSpPr/>
          <p:nvPr/>
        </p:nvSpPr>
        <p:spPr>
          <a:xfrm>
            <a:off x="6429299" y="3192361"/>
            <a:ext cx="225587" cy="260612"/>
          </a:xfrm>
          <a:custGeom>
            <a:avLst/>
            <a:gdLst>
              <a:gd name="connsiteX0" fmla="*/ 117566 w 287383"/>
              <a:gd name="connsiteY0" fmla="*/ 15616 h 211559"/>
              <a:gd name="connsiteX1" fmla="*/ 117566 w 287383"/>
              <a:gd name="connsiteY1" fmla="*/ 15616 h 211559"/>
              <a:gd name="connsiteX2" fmla="*/ 274320 w 287383"/>
              <a:gd name="connsiteY2" fmla="*/ 28679 h 211559"/>
              <a:gd name="connsiteX3" fmla="*/ 287383 w 287383"/>
              <a:gd name="connsiteY3" fmla="*/ 67867 h 211559"/>
              <a:gd name="connsiteX4" fmla="*/ 261257 w 287383"/>
              <a:gd name="connsiteY4" fmla="*/ 172370 h 211559"/>
              <a:gd name="connsiteX5" fmla="*/ 130629 w 287383"/>
              <a:gd name="connsiteY5" fmla="*/ 211559 h 211559"/>
              <a:gd name="connsiteX6" fmla="*/ 65315 w 287383"/>
              <a:gd name="connsiteY6" fmla="*/ 198496 h 211559"/>
              <a:gd name="connsiteX7" fmla="*/ 13063 w 287383"/>
              <a:gd name="connsiteY7" fmla="*/ 185433 h 211559"/>
              <a:gd name="connsiteX8" fmla="*/ 0 w 287383"/>
              <a:gd name="connsiteY8" fmla="*/ 146244 h 211559"/>
              <a:gd name="connsiteX9" fmla="*/ 91440 w 287383"/>
              <a:gd name="connsiteY9" fmla="*/ 2553 h 211559"/>
              <a:gd name="connsiteX10" fmla="*/ 117566 w 287383"/>
              <a:gd name="connsiteY10" fmla="*/ 15616 h 211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7383" h="211559">
                <a:moveTo>
                  <a:pt x="117566" y="15616"/>
                </a:moveTo>
                <a:lnTo>
                  <a:pt x="117566" y="15616"/>
                </a:lnTo>
                <a:cubicBezTo>
                  <a:pt x="173244" y="9430"/>
                  <a:pt x="233179" y="-22747"/>
                  <a:pt x="274320" y="28679"/>
                </a:cubicBezTo>
                <a:cubicBezTo>
                  <a:pt x="282922" y="39431"/>
                  <a:pt x="283029" y="54804"/>
                  <a:pt x="287383" y="67867"/>
                </a:cubicBezTo>
                <a:cubicBezTo>
                  <a:pt x="278674" y="102701"/>
                  <a:pt x="283688" y="144332"/>
                  <a:pt x="261257" y="172370"/>
                </a:cubicBezTo>
                <a:cubicBezTo>
                  <a:pt x="253306" y="182308"/>
                  <a:pt x="152581" y="206071"/>
                  <a:pt x="130629" y="211559"/>
                </a:cubicBezTo>
                <a:cubicBezTo>
                  <a:pt x="108858" y="207205"/>
                  <a:pt x="86989" y="203312"/>
                  <a:pt x="65315" y="198496"/>
                </a:cubicBezTo>
                <a:cubicBezTo>
                  <a:pt x="47789" y="194601"/>
                  <a:pt x="27082" y="196648"/>
                  <a:pt x="13063" y="185433"/>
                </a:cubicBezTo>
                <a:cubicBezTo>
                  <a:pt x="2311" y="176831"/>
                  <a:pt x="4354" y="159307"/>
                  <a:pt x="0" y="146244"/>
                </a:cubicBezTo>
                <a:cubicBezTo>
                  <a:pt x="9964" y="56568"/>
                  <a:pt x="-20055" y="2553"/>
                  <a:pt x="91440" y="2553"/>
                </a:cubicBezTo>
                <a:lnTo>
                  <a:pt x="117566" y="15616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Forma libre 51"/>
          <p:cNvSpPr/>
          <p:nvPr/>
        </p:nvSpPr>
        <p:spPr>
          <a:xfrm>
            <a:off x="7660694" y="2622632"/>
            <a:ext cx="211803" cy="313509"/>
          </a:xfrm>
          <a:custGeom>
            <a:avLst/>
            <a:gdLst>
              <a:gd name="connsiteX0" fmla="*/ 80352 w 211803"/>
              <a:gd name="connsiteY0" fmla="*/ 0 h 313509"/>
              <a:gd name="connsiteX1" fmla="*/ 80352 w 211803"/>
              <a:gd name="connsiteY1" fmla="*/ 0 h 313509"/>
              <a:gd name="connsiteX2" fmla="*/ 1975 w 211803"/>
              <a:gd name="connsiteY2" fmla="*/ 91440 h 313509"/>
              <a:gd name="connsiteX3" fmla="*/ 15038 w 211803"/>
              <a:gd name="connsiteY3" fmla="*/ 143692 h 313509"/>
              <a:gd name="connsiteX4" fmla="*/ 67289 w 211803"/>
              <a:gd name="connsiteY4" fmla="*/ 222069 h 313509"/>
              <a:gd name="connsiteX5" fmla="*/ 158729 w 211803"/>
              <a:gd name="connsiteY5" fmla="*/ 313509 h 313509"/>
              <a:gd name="connsiteX6" fmla="*/ 197918 w 211803"/>
              <a:gd name="connsiteY6" fmla="*/ 300446 h 313509"/>
              <a:gd name="connsiteX7" fmla="*/ 210981 w 211803"/>
              <a:gd name="connsiteY7" fmla="*/ 248195 h 313509"/>
              <a:gd name="connsiteX8" fmla="*/ 158729 w 211803"/>
              <a:gd name="connsiteY8" fmla="*/ 78377 h 313509"/>
              <a:gd name="connsiteX9" fmla="*/ 80352 w 211803"/>
              <a:gd name="connsiteY9" fmla="*/ 0 h 31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1803" h="313509">
                <a:moveTo>
                  <a:pt x="80352" y="0"/>
                </a:moveTo>
                <a:lnTo>
                  <a:pt x="80352" y="0"/>
                </a:lnTo>
                <a:cubicBezTo>
                  <a:pt x="54226" y="30480"/>
                  <a:pt x="18587" y="54894"/>
                  <a:pt x="1975" y="91440"/>
                </a:cubicBezTo>
                <a:cubicBezTo>
                  <a:pt x="-5454" y="107784"/>
                  <a:pt x="10106" y="126429"/>
                  <a:pt x="15038" y="143692"/>
                </a:cubicBezTo>
                <a:cubicBezTo>
                  <a:pt x="34379" y="211384"/>
                  <a:pt x="17780" y="158415"/>
                  <a:pt x="67289" y="222069"/>
                </a:cubicBezTo>
                <a:cubicBezTo>
                  <a:pt x="140653" y="316394"/>
                  <a:pt x="83845" y="288547"/>
                  <a:pt x="158729" y="313509"/>
                </a:cubicBezTo>
                <a:cubicBezTo>
                  <a:pt x="171792" y="309155"/>
                  <a:pt x="189316" y="311198"/>
                  <a:pt x="197918" y="300446"/>
                </a:cubicBezTo>
                <a:cubicBezTo>
                  <a:pt x="209133" y="286427"/>
                  <a:pt x="210981" y="266148"/>
                  <a:pt x="210981" y="248195"/>
                </a:cubicBezTo>
                <a:cubicBezTo>
                  <a:pt x="210981" y="181297"/>
                  <a:pt x="222570" y="113844"/>
                  <a:pt x="158729" y="78377"/>
                </a:cubicBezTo>
                <a:cubicBezTo>
                  <a:pt x="32400" y="8195"/>
                  <a:pt x="93415" y="13063"/>
                  <a:pt x="80352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3" name="Forma libre 52"/>
          <p:cNvSpPr/>
          <p:nvPr/>
        </p:nvSpPr>
        <p:spPr>
          <a:xfrm>
            <a:off x="7504220" y="2819863"/>
            <a:ext cx="222707" cy="266282"/>
          </a:xfrm>
          <a:custGeom>
            <a:avLst/>
            <a:gdLst>
              <a:gd name="connsiteX0" fmla="*/ 39827 w 222707"/>
              <a:gd name="connsiteY0" fmla="*/ 1760 h 266282"/>
              <a:gd name="connsiteX1" fmla="*/ 39827 w 222707"/>
              <a:gd name="connsiteY1" fmla="*/ 1760 h 266282"/>
              <a:gd name="connsiteX2" fmla="*/ 170455 w 222707"/>
              <a:gd name="connsiteY2" fmla="*/ 14823 h 266282"/>
              <a:gd name="connsiteX3" fmla="*/ 196581 w 222707"/>
              <a:gd name="connsiteY3" fmla="*/ 119326 h 266282"/>
              <a:gd name="connsiteX4" fmla="*/ 222707 w 222707"/>
              <a:gd name="connsiteY4" fmla="*/ 197703 h 266282"/>
              <a:gd name="connsiteX5" fmla="*/ 170455 w 222707"/>
              <a:gd name="connsiteY5" fmla="*/ 263017 h 266282"/>
              <a:gd name="connsiteX6" fmla="*/ 144330 w 222707"/>
              <a:gd name="connsiteY6" fmla="*/ 223829 h 266282"/>
              <a:gd name="connsiteX7" fmla="*/ 52890 w 222707"/>
              <a:gd name="connsiteY7" fmla="*/ 197703 h 266282"/>
              <a:gd name="connsiteX8" fmla="*/ 13701 w 222707"/>
              <a:gd name="connsiteY8" fmla="*/ 171577 h 266282"/>
              <a:gd name="connsiteX9" fmla="*/ 13701 w 222707"/>
              <a:gd name="connsiteY9" fmla="*/ 27886 h 266282"/>
              <a:gd name="connsiteX10" fmla="*/ 39827 w 222707"/>
              <a:gd name="connsiteY10" fmla="*/ 1760 h 266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2707" h="266282">
                <a:moveTo>
                  <a:pt x="39827" y="1760"/>
                </a:moveTo>
                <a:lnTo>
                  <a:pt x="39827" y="1760"/>
                </a:lnTo>
                <a:cubicBezTo>
                  <a:pt x="83370" y="6114"/>
                  <a:pt x="135447" y="-11433"/>
                  <a:pt x="170455" y="14823"/>
                </a:cubicBezTo>
                <a:cubicBezTo>
                  <a:pt x="199180" y="36367"/>
                  <a:pt x="185226" y="85262"/>
                  <a:pt x="196581" y="119326"/>
                </a:cubicBezTo>
                <a:lnTo>
                  <a:pt x="222707" y="197703"/>
                </a:lnTo>
                <a:cubicBezTo>
                  <a:pt x="218521" y="214445"/>
                  <a:pt x="217306" y="281757"/>
                  <a:pt x="170455" y="263017"/>
                </a:cubicBezTo>
                <a:cubicBezTo>
                  <a:pt x="155879" y="257187"/>
                  <a:pt x="156589" y="233636"/>
                  <a:pt x="144330" y="223829"/>
                </a:cubicBezTo>
                <a:cubicBezTo>
                  <a:pt x="135812" y="217015"/>
                  <a:pt x="56304" y="198556"/>
                  <a:pt x="52890" y="197703"/>
                </a:cubicBezTo>
                <a:cubicBezTo>
                  <a:pt x="39827" y="188994"/>
                  <a:pt x="23509" y="183836"/>
                  <a:pt x="13701" y="171577"/>
                </a:cubicBezTo>
                <a:cubicBezTo>
                  <a:pt x="-13958" y="137004"/>
                  <a:pt x="7840" y="49377"/>
                  <a:pt x="13701" y="27886"/>
                </a:cubicBezTo>
                <a:cubicBezTo>
                  <a:pt x="25377" y="-14926"/>
                  <a:pt x="35473" y="6114"/>
                  <a:pt x="39827" y="176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Forma libre 53"/>
          <p:cNvSpPr/>
          <p:nvPr/>
        </p:nvSpPr>
        <p:spPr>
          <a:xfrm>
            <a:off x="6995982" y="3048239"/>
            <a:ext cx="250019" cy="288244"/>
          </a:xfrm>
          <a:custGeom>
            <a:avLst/>
            <a:gdLst>
              <a:gd name="connsiteX0" fmla="*/ 39188 w 250019"/>
              <a:gd name="connsiteY0" fmla="*/ 0 h 288244"/>
              <a:gd name="connsiteX1" fmla="*/ 39188 w 250019"/>
              <a:gd name="connsiteY1" fmla="*/ 0 h 288244"/>
              <a:gd name="connsiteX2" fmla="*/ 209006 w 250019"/>
              <a:gd name="connsiteY2" fmla="*/ 52252 h 288244"/>
              <a:gd name="connsiteX3" fmla="*/ 235131 w 250019"/>
              <a:gd name="connsiteY3" fmla="*/ 104503 h 288244"/>
              <a:gd name="connsiteX4" fmla="*/ 235131 w 250019"/>
              <a:gd name="connsiteY4" fmla="*/ 261257 h 288244"/>
              <a:gd name="connsiteX5" fmla="*/ 195943 w 250019"/>
              <a:gd name="connsiteY5" fmla="*/ 287383 h 288244"/>
              <a:gd name="connsiteX6" fmla="*/ 26126 w 250019"/>
              <a:gd name="connsiteY6" fmla="*/ 274320 h 288244"/>
              <a:gd name="connsiteX7" fmla="*/ 0 w 250019"/>
              <a:gd name="connsiteY7" fmla="*/ 195943 h 288244"/>
              <a:gd name="connsiteX8" fmla="*/ 39188 w 250019"/>
              <a:gd name="connsiteY8" fmla="*/ 0 h 288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0019" h="288244">
                <a:moveTo>
                  <a:pt x="39188" y="0"/>
                </a:moveTo>
                <a:lnTo>
                  <a:pt x="39188" y="0"/>
                </a:lnTo>
                <a:cubicBezTo>
                  <a:pt x="137083" y="9790"/>
                  <a:pt x="160453" y="-15722"/>
                  <a:pt x="209006" y="52252"/>
                </a:cubicBezTo>
                <a:cubicBezTo>
                  <a:pt x="220324" y="68098"/>
                  <a:pt x="226423" y="87086"/>
                  <a:pt x="235131" y="104503"/>
                </a:cubicBezTo>
                <a:cubicBezTo>
                  <a:pt x="246577" y="161734"/>
                  <a:pt x="261950" y="200915"/>
                  <a:pt x="235131" y="261257"/>
                </a:cubicBezTo>
                <a:cubicBezTo>
                  <a:pt x="228755" y="275603"/>
                  <a:pt x="209006" y="278674"/>
                  <a:pt x="195943" y="287383"/>
                </a:cubicBezTo>
                <a:cubicBezTo>
                  <a:pt x="139337" y="283029"/>
                  <a:pt x="77573" y="298328"/>
                  <a:pt x="26126" y="274320"/>
                </a:cubicBezTo>
                <a:cubicBezTo>
                  <a:pt x="1171" y="262674"/>
                  <a:pt x="0" y="195943"/>
                  <a:pt x="0" y="195943"/>
                </a:cubicBezTo>
                <a:cubicBezTo>
                  <a:pt x="14008" y="13847"/>
                  <a:pt x="32657" y="32657"/>
                  <a:pt x="39188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5" name="Forma libre 54"/>
          <p:cNvSpPr/>
          <p:nvPr/>
        </p:nvSpPr>
        <p:spPr>
          <a:xfrm>
            <a:off x="7301588" y="3006789"/>
            <a:ext cx="225587" cy="260612"/>
          </a:xfrm>
          <a:custGeom>
            <a:avLst/>
            <a:gdLst>
              <a:gd name="connsiteX0" fmla="*/ 117566 w 287383"/>
              <a:gd name="connsiteY0" fmla="*/ 15616 h 211559"/>
              <a:gd name="connsiteX1" fmla="*/ 117566 w 287383"/>
              <a:gd name="connsiteY1" fmla="*/ 15616 h 211559"/>
              <a:gd name="connsiteX2" fmla="*/ 274320 w 287383"/>
              <a:gd name="connsiteY2" fmla="*/ 28679 h 211559"/>
              <a:gd name="connsiteX3" fmla="*/ 287383 w 287383"/>
              <a:gd name="connsiteY3" fmla="*/ 67867 h 211559"/>
              <a:gd name="connsiteX4" fmla="*/ 261257 w 287383"/>
              <a:gd name="connsiteY4" fmla="*/ 172370 h 211559"/>
              <a:gd name="connsiteX5" fmla="*/ 130629 w 287383"/>
              <a:gd name="connsiteY5" fmla="*/ 211559 h 211559"/>
              <a:gd name="connsiteX6" fmla="*/ 65315 w 287383"/>
              <a:gd name="connsiteY6" fmla="*/ 198496 h 211559"/>
              <a:gd name="connsiteX7" fmla="*/ 13063 w 287383"/>
              <a:gd name="connsiteY7" fmla="*/ 185433 h 211559"/>
              <a:gd name="connsiteX8" fmla="*/ 0 w 287383"/>
              <a:gd name="connsiteY8" fmla="*/ 146244 h 211559"/>
              <a:gd name="connsiteX9" fmla="*/ 91440 w 287383"/>
              <a:gd name="connsiteY9" fmla="*/ 2553 h 211559"/>
              <a:gd name="connsiteX10" fmla="*/ 117566 w 287383"/>
              <a:gd name="connsiteY10" fmla="*/ 15616 h 211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7383" h="211559">
                <a:moveTo>
                  <a:pt x="117566" y="15616"/>
                </a:moveTo>
                <a:lnTo>
                  <a:pt x="117566" y="15616"/>
                </a:lnTo>
                <a:cubicBezTo>
                  <a:pt x="173244" y="9430"/>
                  <a:pt x="233179" y="-22747"/>
                  <a:pt x="274320" y="28679"/>
                </a:cubicBezTo>
                <a:cubicBezTo>
                  <a:pt x="282922" y="39431"/>
                  <a:pt x="283029" y="54804"/>
                  <a:pt x="287383" y="67867"/>
                </a:cubicBezTo>
                <a:cubicBezTo>
                  <a:pt x="278674" y="102701"/>
                  <a:pt x="283688" y="144332"/>
                  <a:pt x="261257" y="172370"/>
                </a:cubicBezTo>
                <a:cubicBezTo>
                  <a:pt x="253306" y="182308"/>
                  <a:pt x="152581" y="206071"/>
                  <a:pt x="130629" y="211559"/>
                </a:cubicBezTo>
                <a:cubicBezTo>
                  <a:pt x="108858" y="207205"/>
                  <a:pt x="86989" y="203312"/>
                  <a:pt x="65315" y="198496"/>
                </a:cubicBezTo>
                <a:cubicBezTo>
                  <a:pt x="47789" y="194601"/>
                  <a:pt x="27082" y="196648"/>
                  <a:pt x="13063" y="185433"/>
                </a:cubicBezTo>
                <a:cubicBezTo>
                  <a:pt x="2311" y="176831"/>
                  <a:pt x="4354" y="159307"/>
                  <a:pt x="0" y="146244"/>
                </a:cubicBezTo>
                <a:cubicBezTo>
                  <a:pt x="9964" y="56568"/>
                  <a:pt x="-20055" y="2553"/>
                  <a:pt x="91440" y="2553"/>
                </a:cubicBezTo>
                <a:lnTo>
                  <a:pt x="117566" y="15616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Forma libre 55"/>
          <p:cNvSpPr/>
          <p:nvPr/>
        </p:nvSpPr>
        <p:spPr>
          <a:xfrm>
            <a:off x="9507654" y="2285675"/>
            <a:ext cx="250019" cy="288244"/>
          </a:xfrm>
          <a:custGeom>
            <a:avLst/>
            <a:gdLst>
              <a:gd name="connsiteX0" fmla="*/ 39188 w 250019"/>
              <a:gd name="connsiteY0" fmla="*/ 0 h 288244"/>
              <a:gd name="connsiteX1" fmla="*/ 39188 w 250019"/>
              <a:gd name="connsiteY1" fmla="*/ 0 h 288244"/>
              <a:gd name="connsiteX2" fmla="*/ 209006 w 250019"/>
              <a:gd name="connsiteY2" fmla="*/ 52252 h 288244"/>
              <a:gd name="connsiteX3" fmla="*/ 235131 w 250019"/>
              <a:gd name="connsiteY3" fmla="*/ 104503 h 288244"/>
              <a:gd name="connsiteX4" fmla="*/ 235131 w 250019"/>
              <a:gd name="connsiteY4" fmla="*/ 261257 h 288244"/>
              <a:gd name="connsiteX5" fmla="*/ 195943 w 250019"/>
              <a:gd name="connsiteY5" fmla="*/ 287383 h 288244"/>
              <a:gd name="connsiteX6" fmla="*/ 26126 w 250019"/>
              <a:gd name="connsiteY6" fmla="*/ 274320 h 288244"/>
              <a:gd name="connsiteX7" fmla="*/ 0 w 250019"/>
              <a:gd name="connsiteY7" fmla="*/ 195943 h 288244"/>
              <a:gd name="connsiteX8" fmla="*/ 39188 w 250019"/>
              <a:gd name="connsiteY8" fmla="*/ 0 h 288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0019" h="288244">
                <a:moveTo>
                  <a:pt x="39188" y="0"/>
                </a:moveTo>
                <a:lnTo>
                  <a:pt x="39188" y="0"/>
                </a:lnTo>
                <a:cubicBezTo>
                  <a:pt x="137083" y="9790"/>
                  <a:pt x="160453" y="-15722"/>
                  <a:pt x="209006" y="52252"/>
                </a:cubicBezTo>
                <a:cubicBezTo>
                  <a:pt x="220324" y="68098"/>
                  <a:pt x="226423" y="87086"/>
                  <a:pt x="235131" y="104503"/>
                </a:cubicBezTo>
                <a:cubicBezTo>
                  <a:pt x="246577" y="161734"/>
                  <a:pt x="261950" y="200915"/>
                  <a:pt x="235131" y="261257"/>
                </a:cubicBezTo>
                <a:cubicBezTo>
                  <a:pt x="228755" y="275603"/>
                  <a:pt x="209006" y="278674"/>
                  <a:pt x="195943" y="287383"/>
                </a:cubicBezTo>
                <a:cubicBezTo>
                  <a:pt x="139337" y="283029"/>
                  <a:pt x="77573" y="298328"/>
                  <a:pt x="26126" y="274320"/>
                </a:cubicBezTo>
                <a:cubicBezTo>
                  <a:pt x="1171" y="262674"/>
                  <a:pt x="0" y="195943"/>
                  <a:pt x="0" y="195943"/>
                </a:cubicBezTo>
                <a:cubicBezTo>
                  <a:pt x="14008" y="13847"/>
                  <a:pt x="32657" y="32657"/>
                  <a:pt x="39188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7" name="Forma libre 56"/>
          <p:cNvSpPr/>
          <p:nvPr/>
        </p:nvSpPr>
        <p:spPr>
          <a:xfrm>
            <a:off x="9775722" y="2277011"/>
            <a:ext cx="250019" cy="288244"/>
          </a:xfrm>
          <a:custGeom>
            <a:avLst/>
            <a:gdLst>
              <a:gd name="connsiteX0" fmla="*/ 39188 w 250019"/>
              <a:gd name="connsiteY0" fmla="*/ 0 h 288244"/>
              <a:gd name="connsiteX1" fmla="*/ 39188 w 250019"/>
              <a:gd name="connsiteY1" fmla="*/ 0 h 288244"/>
              <a:gd name="connsiteX2" fmla="*/ 209006 w 250019"/>
              <a:gd name="connsiteY2" fmla="*/ 52252 h 288244"/>
              <a:gd name="connsiteX3" fmla="*/ 235131 w 250019"/>
              <a:gd name="connsiteY3" fmla="*/ 104503 h 288244"/>
              <a:gd name="connsiteX4" fmla="*/ 235131 w 250019"/>
              <a:gd name="connsiteY4" fmla="*/ 261257 h 288244"/>
              <a:gd name="connsiteX5" fmla="*/ 195943 w 250019"/>
              <a:gd name="connsiteY5" fmla="*/ 287383 h 288244"/>
              <a:gd name="connsiteX6" fmla="*/ 26126 w 250019"/>
              <a:gd name="connsiteY6" fmla="*/ 274320 h 288244"/>
              <a:gd name="connsiteX7" fmla="*/ 0 w 250019"/>
              <a:gd name="connsiteY7" fmla="*/ 195943 h 288244"/>
              <a:gd name="connsiteX8" fmla="*/ 39188 w 250019"/>
              <a:gd name="connsiteY8" fmla="*/ 0 h 288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0019" h="288244">
                <a:moveTo>
                  <a:pt x="39188" y="0"/>
                </a:moveTo>
                <a:lnTo>
                  <a:pt x="39188" y="0"/>
                </a:lnTo>
                <a:cubicBezTo>
                  <a:pt x="137083" y="9790"/>
                  <a:pt x="160453" y="-15722"/>
                  <a:pt x="209006" y="52252"/>
                </a:cubicBezTo>
                <a:cubicBezTo>
                  <a:pt x="220324" y="68098"/>
                  <a:pt x="226423" y="87086"/>
                  <a:pt x="235131" y="104503"/>
                </a:cubicBezTo>
                <a:cubicBezTo>
                  <a:pt x="246577" y="161734"/>
                  <a:pt x="261950" y="200915"/>
                  <a:pt x="235131" y="261257"/>
                </a:cubicBezTo>
                <a:cubicBezTo>
                  <a:pt x="228755" y="275603"/>
                  <a:pt x="209006" y="278674"/>
                  <a:pt x="195943" y="287383"/>
                </a:cubicBezTo>
                <a:cubicBezTo>
                  <a:pt x="139337" y="283029"/>
                  <a:pt x="77573" y="298328"/>
                  <a:pt x="26126" y="274320"/>
                </a:cubicBezTo>
                <a:cubicBezTo>
                  <a:pt x="1171" y="262674"/>
                  <a:pt x="0" y="195943"/>
                  <a:pt x="0" y="195943"/>
                </a:cubicBezTo>
                <a:cubicBezTo>
                  <a:pt x="14008" y="13847"/>
                  <a:pt x="32657" y="32657"/>
                  <a:pt x="39188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Forma libre 57"/>
          <p:cNvSpPr/>
          <p:nvPr/>
        </p:nvSpPr>
        <p:spPr>
          <a:xfrm>
            <a:off x="10062930" y="2252705"/>
            <a:ext cx="225587" cy="260612"/>
          </a:xfrm>
          <a:custGeom>
            <a:avLst/>
            <a:gdLst>
              <a:gd name="connsiteX0" fmla="*/ 117566 w 287383"/>
              <a:gd name="connsiteY0" fmla="*/ 15616 h 211559"/>
              <a:gd name="connsiteX1" fmla="*/ 117566 w 287383"/>
              <a:gd name="connsiteY1" fmla="*/ 15616 h 211559"/>
              <a:gd name="connsiteX2" fmla="*/ 274320 w 287383"/>
              <a:gd name="connsiteY2" fmla="*/ 28679 h 211559"/>
              <a:gd name="connsiteX3" fmla="*/ 287383 w 287383"/>
              <a:gd name="connsiteY3" fmla="*/ 67867 h 211559"/>
              <a:gd name="connsiteX4" fmla="*/ 261257 w 287383"/>
              <a:gd name="connsiteY4" fmla="*/ 172370 h 211559"/>
              <a:gd name="connsiteX5" fmla="*/ 130629 w 287383"/>
              <a:gd name="connsiteY5" fmla="*/ 211559 h 211559"/>
              <a:gd name="connsiteX6" fmla="*/ 65315 w 287383"/>
              <a:gd name="connsiteY6" fmla="*/ 198496 h 211559"/>
              <a:gd name="connsiteX7" fmla="*/ 13063 w 287383"/>
              <a:gd name="connsiteY7" fmla="*/ 185433 h 211559"/>
              <a:gd name="connsiteX8" fmla="*/ 0 w 287383"/>
              <a:gd name="connsiteY8" fmla="*/ 146244 h 211559"/>
              <a:gd name="connsiteX9" fmla="*/ 91440 w 287383"/>
              <a:gd name="connsiteY9" fmla="*/ 2553 h 211559"/>
              <a:gd name="connsiteX10" fmla="*/ 117566 w 287383"/>
              <a:gd name="connsiteY10" fmla="*/ 15616 h 211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7383" h="211559">
                <a:moveTo>
                  <a:pt x="117566" y="15616"/>
                </a:moveTo>
                <a:lnTo>
                  <a:pt x="117566" y="15616"/>
                </a:lnTo>
                <a:cubicBezTo>
                  <a:pt x="173244" y="9430"/>
                  <a:pt x="233179" y="-22747"/>
                  <a:pt x="274320" y="28679"/>
                </a:cubicBezTo>
                <a:cubicBezTo>
                  <a:pt x="282922" y="39431"/>
                  <a:pt x="283029" y="54804"/>
                  <a:pt x="287383" y="67867"/>
                </a:cubicBezTo>
                <a:cubicBezTo>
                  <a:pt x="278674" y="102701"/>
                  <a:pt x="283688" y="144332"/>
                  <a:pt x="261257" y="172370"/>
                </a:cubicBezTo>
                <a:cubicBezTo>
                  <a:pt x="253306" y="182308"/>
                  <a:pt x="152581" y="206071"/>
                  <a:pt x="130629" y="211559"/>
                </a:cubicBezTo>
                <a:cubicBezTo>
                  <a:pt x="108858" y="207205"/>
                  <a:pt x="86989" y="203312"/>
                  <a:pt x="65315" y="198496"/>
                </a:cubicBezTo>
                <a:cubicBezTo>
                  <a:pt x="47789" y="194601"/>
                  <a:pt x="27082" y="196648"/>
                  <a:pt x="13063" y="185433"/>
                </a:cubicBezTo>
                <a:cubicBezTo>
                  <a:pt x="2311" y="176831"/>
                  <a:pt x="4354" y="159307"/>
                  <a:pt x="0" y="146244"/>
                </a:cubicBezTo>
                <a:cubicBezTo>
                  <a:pt x="9964" y="56568"/>
                  <a:pt x="-20055" y="2553"/>
                  <a:pt x="91440" y="2553"/>
                </a:cubicBezTo>
                <a:lnTo>
                  <a:pt x="117566" y="15616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Rectángulo 20"/>
          <p:cNvSpPr/>
          <p:nvPr/>
        </p:nvSpPr>
        <p:spPr>
          <a:xfrm rot="16200000">
            <a:off x="272253" y="3918784"/>
            <a:ext cx="4750719" cy="29439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 smtClean="0">
                <a:solidFill>
                  <a:schemeClr val="accent6">
                    <a:lumMod val="75000"/>
                  </a:schemeClr>
                </a:solidFill>
              </a:rPr>
              <a:t>Calle 6</a:t>
            </a:r>
            <a:endParaRPr lang="es-E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0" name="CuadroTexto 59"/>
          <p:cNvSpPr txBox="1"/>
          <p:nvPr/>
        </p:nvSpPr>
        <p:spPr>
          <a:xfrm>
            <a:off x="5231267" y="5968308"/>
            <a:ext cx="91826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Barrio La Loma</a:t>
            </a:r>
            <a:endParaRPr lang="es-ES" sz="1200" dirty="0"/>
          </a:p>
        </p:txBody>
      </p:sp>
      <p:sp>
        <p:nvSpPr>
          <p:cNvPr id="62" name="CuadroTexto 61"/>
          <p:cNvSpPr txBox="1"/>
          <p:nvPr/>
        </p:nvSpPr>
        <p:spPr>
          <a:xfrm>
            <a:off x="5958556" y="4108675"/>
            <a:ext cx="7677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Hotel Spa La Loma</a:t>
            </a:r>
            <a:endParaRPr lang="es-ES" sz="1200" dirty="0"/>
          </a:p>
        </p:txBody>
      </p:sp>
      <p:sp>
        <p:nvSpPr>
          <p:cNvPr id="63" name="CuadroTexto 62"/>
          <p:cNvSpPr txBox="1"/>
          <p:nvPr/>
        </p:nvSpPr>
        <p:spPr>
          <a:xfrm>
            <a:off x="3877008" y="3437501"/>
            <a:ext cx="13806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rgbClr val="FF0000"/>
                </a:solidFill>
              </a:rPr>
              <a:t>Vía antigua a Villanueva</a:t>
            </a:r>
            <a:endParaRPr lang="es-ES" sz="1400" b="1" dirty="0">
              <a:solidFill>
                <a:srgbClr val="FF0000"/>
              </a:solidFill>
            </a:endParaRPr>
          </a:p>
        </p:txBody>
      </p:sp>
      <p:sp>
        <p:nvSpPr>
          <p:cNvPr id="64" name="CuadroTexto 63"/>
          <p:cNvSpPr txBox="1"/>
          <p:nvPr/>
        </p:nvSpPr>
        <p:spPr>
          <a:xfrm>
            <a:off x="7410956" y="3401727"/>
            <a:ext cx="1029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Condominio Altos de </a:t>
            </a:r>
            <a:r>
              <a:rPr lang="es-ES" sz="1200" dirty="0" err="1" smtClean="0"/>
              <a:t>Pradilla</a:t>
            </a:r>
            <a:r>
              <a:rPr lang="es-ES" sz="1200" dirty="0" smtClean="0"/>
              <a:t> y </a:t>
            </a:r>
            <a:r>
              <a:rPr lang="es-ES" sz="1200" dirty="0" err="1" smtClean="0"/>
              <a:t>Ayerve</a:t>
            </a:r>
            <a:endParaRPr lang="es-ES" sz="1200" dirty="0"/>
          </a:p>
        </p:txBody>
      </p:sp>
      <p:sp>
        <p:nvSpPr>
          <p:cNvPr id="65" name="CuadroTexto 64"/>
          <p:cNvSpPr txBox="1"/>
          <p:nvPr/>
        </p:nvSpPr>
        <p:spPr>
          <a:xfrm>
            <a:off x="7406005" y="2071356"/>
            <a:ext cx="892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Finca la Quinta</a:t>
            </a:r>
            <a:endParaRPr lang="es-ES" sz="1200" dirty="0"/>
          </a:p>
        </p:txBody>
      </p:sp>
      <p:sp>
        <p:nvSpPr>
          <p:cNvPr id="70" name="Forma libre 69"/>
          <p:cNvSpPr/>
          <p:nvPr/>
        </p:nvSpPr>
        <p:spPr>
          <a:xfrm>
            <a:off x="10371882" y="2112231"/>
            <a:ext cx="250019" cy="288244"/>
          </a:xfrm>
          <a:custGeom>
            <a:avLst/>
            <a:gdLst>
              <a:gd name="connsiteX0" fmla="*/ 39188 w 250019"/>
              <a:gd name="connsiteY0" fmla="*/ 0 h 288244"/>
              <a:gd name="connsiteX1" fmla="*/ 39188 w 250019"/>
              <a:gd name="connsiteY1" fmla="*/ 0 h 288244"/>
              <a:gd name="connsiteX2" fmla="*/ 209006 w 250019"/>
              <a:gd name="connsiteY2" fmla="*/ 52252 h 288244"/>
              <a:gd name="connsiteX3" fmla="*/ 235131 w 250019"/>
              <a:gd name="connsiteY3" fmla="*/ 104503 h 288244"/>
              <a:gd name="connsiteX4" fmla="*/ 235131 w 250019"/>
              <a:gd name="connsiteY4" fmla="*/ 261257 h 288244"/>
              <a:gd name="connsiteX5" fmla="*/ 195943 w 250019"/>
              <a:gd name="connsiteY5" fmla="*/ 287383 h 288244"/>
              <a:gd name="connsiteX6" fmla="*/ 26126 w 250019"/>
              <a:gd name="connsiteY6" fmla="*/ 274320 h 288244"/>
              <a:gd name="connsiteX7" fmla="*/ 0 w 250019"/>
              <a:gd name="connsiteY7" fmla="*/ 195943 h 288244"/>
              <a:gd name="connsiteX8" fmla="*/ 39188 w 250019"/>
              <a:gd name="connsiteY8" fmla="*/ 0 h 288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0019" h="288244">
                <a:moveTo>
                  <a:pt x="39188" y="0"/>
                </a:moveTo>
                <a:lnTo>
                  <a:pt x="39188" y="0"/>
                </a:lnTo>
                <a:cubicBezTo>
                  <a:pt x="137083" y="9790"/>
                  <a:pt x="160453" y="-15722"/>
                  <a:pt x="209006" y="52252"/>
                </a:cubicBezTo>
                <a:cubicBezTo>
                  <a:pt x="220324" y="68098"/>
                  <a:pt x="226423" y="87086"/>
                  <a:pt x="235131" y="104503"/>
                </a:cubicBezTo>
                <a:cubicBezTo>
                  <a:pt x="246577" y="161734"/>
                  <a:pt x="261950" y="200915"/>
                  <a:pt x="235131" y="261257"/>
                </a:cubicBezTo>
                <a:cubicBezTo>
                  <a:pt x="228755" y="275603"/>
                  <a:pt x="209006" y="278674"/>
                  <a:pt x="195943" y="287383"/>
                </a:cubicBezTo>
                <a:cubicBezTo>
                  <a:pt x="139337" y="283029"/>
                  <a:pt x="77573" y="298328"/>
                  <a:pt x="26126" y="274320"/>
                </a:cubicBezTo>
                <a:cubicBezTo>
                  <a:pt x="1171" y="262674"/>
                  <a:pt x="0" y="195943"/>
                  <a:pt x="0" y="195943"/>
                </a:cubicBezTo>
                <a:cubicBezTo>
                  <a:pt x="14008" y="13847"/>
                  <a:pt x="32657" y="32657"/>
                  <a:pt x="39188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1" name="Forma libre 70"/>
          <p:cNvSpPr/>
          <p:nvPr/>
        </p:nvSpPr>
        <p:spPr>
          <a:xfrm>
            <a:off x="10683522" y="2028711"/>
            <a:ext cx="225587" cy="260612"/>
          </a:xfrm>
          <a:custGeom>
            <a:avLst/>
            <a:gdLst>
              <a:gd name="connsiteX0" fmla="*/ 117566 w 287383"/>
              <a:gd name="connsiteY0" fmla="*/ 15616 h 211559"/>
              <a:gd name="connsiteX1" fmla="*/ 117566 w 287383"/>
              <a:gd name="connsiteY1" fmla="*/ 15616 h 211559"/>
              <a:gd name="connsiteX2" fmla="*/ 274320 w 287383"/>
              <a:gd name="connsiteY2" fmla="*/ 28679 h 211559"/>
              <a:gd name="connsiteX3" fmla="*/ 287383 w 287383"/>
              <a:gd name="connsiteY3" fmla="*/ 67867 h 211559"/>
              <a:gd name="connsiteX4" fmla="*/ 261257 w 287383"/>
              <a:gd name="connsiteY4" fmla="*/ 172370 h 211559"/>
              <a:gd name="connsiteX5" fmla="*/ 130629 w 287383"/>
              <a:gd name="connsiteY5" fmla="*/ 211559 h 211559"/>
              <a:gd name="connsiteX6" fmla="*/ 65315 w 287383"/>
              <a:gd name="connsiteY6" fmla="*/ 198496 h 211559"/>
              <a:gd name="connsiteX7" fmla="*/ 13063 w 287383"/>
              <a:gd name="connsiteY7" fmla="*/ 185433 h 211559"/>
              <a:gd name="connsiteX8" fmla="*/ 0 w 287383"/>
              <a:gd name="connsiteY8" fmla="*/ 146244 h 211559"/>
              <a:gd name="connsiteX9" fmla="*/ 91440 w 287383"/>
              <a:gd name="connsiteY9" fmla="*/ 2553 h 211559"/>
              <a:gd name="connsiteX10" fmla="*/ 117566 w 287383"/>
              <a:gd name="connsiteY10" fmla="*/ 15616 h 211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7383" h="211559">
                <a:moveTo>
                  <a:pt x="117566" y="15616"/>
                </a:moveTo>
                <a:lnTo>
                  <a:pt x="117566" y="15616"/>
                </a:lnTo>
                <a:cubicBezTo>
                  <a:pt x="173244" y="9430"/>
                  <a:pt x="233179" y="-22747"/>
                  <a:pt x="274320" y="28679"/>
                </a:cubicBezTo>
                <a:cubicBezTo>
                  <a:pt x="282922" y="39431"/>
                  <a:pt x="283029" y="54804"/>
                  <a:pt x="287383" y="67867"/>
                </a:cubicBezTo>
                <a:cubicBezTo>
                  <a:pt x="278674" y="102701"/>
                  <a:pt x="283688" y="144332"/>
                  <a:pt x="261257" y="172370"/>
                </a:cubicBezTo>
                <a:cubicBezTo>
                  <a:pt x="253306" y="182308"/>
                  <a:pt x="152581" y="206071"/>
                  <a:pt x="130629" y="211559"/>
                </a:cubicBezTo>
                <a:cubicBezTo>
                  <a:pt x="108858" y="207205"/>
                  <a:pt x="86989" y="203312"/>
                  <a:pt x="65315" y="198496"/>
                </a:cubicBezTo>
                <a:cubicBezTo>
                  <a:pt x="47789" y="194601"/>
                  <a:pt x="27082" y="196648"/>
                  <a:pt x="13063" y="185433"/>
                </a:cubicBezTo>
                <a:cubicBezTo>
                  <a:pt x="2311" y="176831"/>
                  <a:pt x="4354" y="159307"/>
                  <a:pt x="0" y="146244"/>
                </a:cubicBezTo>
                <a:cubicBezTo>
                  <a:pt x="9964" y="56568"/>
                  <a:pt x="-20055" y="2553"/>
                  <a:pt x="91440" y="2553"/>
                </a:cubicBezTo>
                <a:lnTo>
                  <a:pt x="117566" y="15616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2" name="Forma libre 71"/>
          <p:cNvSpPr/>
          <p:nvPr/>
        </p:nvSpPr>
        <p:spPr>
          <a:xfrm>
            <a:off x="11015892" y="1870773"/>
            <a:ext cx="250019" cy="288244"/>
          </a:xfrm>
          <a:custGeom>
            <a:avLst/>
            <a:gdLst>
              <a:gd name="connsiteX0" fmla="*/ 39188 w 250019"/>
              <a:gd name="connsiteY0" fmla="*/ 0 h 288244"/>
              <a:gd name="connsiteX1" fmla="*/ 39188 w 250019"/>
              <a:gd name="connsiteY1" fmla="*/ 0 h 288244"/>
              <a:gd name="connsiteX2" fmla="*/ 209006 w 250019"/>
              <a:gd name="connsiteY2" fmla="*/ 52252 h 288244"/>
              <a:gd name="connsiteX3" fmla="*/ 235131 w 250019"/>
              <a:gd name="connsiteY3" fmla="*/ 104503 h 288244"/>
              <a:gd name="connsiteX4" fmla="*/ 235131 w 250019"/>
              <a:gd name="connsiteY4" fmla="*/ 261257 h 288244"/>
              <a:gd name="connsiteX5" fmla="*/ 195943 w 250019"/>
              <a:gd name="connsiteY5" fmla="*/ 287383 h 288244"/>
              <a:gd name="connsiteX6" fmla="*/ 26126 w 250019"/>
              <a:gd name="connsiteY6" fmla="*/ 274320 h 288244"/>
              <a:gd name="connsiteX7" fmla="*/ 0 w 250019"/>
              <a:gd name="connsiteY7" fmla="*/ 195943 h 288244"/>
              <a:gd name="connsiteX8" fmla="*/ 39188 w 250019"/>
              <a:gd name="connsiteY8" fmla="*/ 0 h 288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0019" h="288244">
                <a:moveTo>
                  <a:pt x="39188" y="0"/>
                </a:moveTo>
                <a:lnTo>
                  <a:pt x="39188" y="0"/>
                </a:lnTo>
                <a:cubicBezTo>
                  <a:pt x="137083" y="9790"/>
                  <a:pt x="160453" y="-15722"/>
                  <a:pt x="209006" y="52252"/>
                </a:cubicBezTo>
                <a:cubicBezTo>
                  <a:pt x="220324" y="68098"/>
                  <a:pt x="226423" y="87086"/>
                  <a:pt x="235131" y="104503"/>
                </a:cubicBezTo>
                <a:cubicBezTo>
                  <a:pt x="246577" y="161734"/>
                  <a:pt x="261950" y="200915"/>
                  <a:pt x="235131" y="261257"/>
                </a:cubicBezTo>
                <a:cubicBezTo>
                  <a:pt x="228755" y="275603"/>
                  <a:pt x="209006" y="278674"/>
                  <a:pt x="195943" y="287383"/>
                </a:cubicBezTo>
                <a:cubicBezTo>
                  <a:pt x="139337" y="283029"/>
                  <a:pt x="77573" y="298328"/>
                  <a:pt x="26126" y="274320"/>
                </a:cubicBezTo>
                <a:cubicBezTo>
                  <a:pt x="1171" y="262674"/>
                  <a:pt x="0" y="195943"/>
                  <a:pt x="0" y="195943"/>
                </a:cubicBezTo>
                <a:cubicBezTo>
                  <a:pt x="14008" y="13847"/>
                  <a:pt x="32657" y="32657"/>
                  <a:pt x="39188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3" name="Forma libre 72"/>
          <p:cNvSpPr/>
          <p:nvPr/>
        </p:nvSpPr>
        <p:spPr>
          <a:xfrm>
            <a:off x="11353114" y="1797440"/>
            <a:ext cx="250019" cy="288244"/>
          </a:xfrm>
          <a:custGeom>
            <a:avLst/>
            <a:gdLst>
              <a:gd name="connsiteX0" fmla="*/ 39188 w 250019"/>
              <a:gd name="connsiteY0" fmla="*/ 0 h 288244"/>
              <a:gd name="connsiteX1" fmla="*/ 39188 w 250019"/>
              <a:gd name="connsiteY1" fmla="*/ 0 h 288244"/>
              <a:gd name="connsiteX2" fmla="*/ 209006 w 250019"/>
              <a:gd name="connsiteY2" fmla="*/ 52252 h 288244"/>
              <a:gd name="connsiteX3" fmla="*/ 235131 w 250019"/>
              <a:gd name="connsiteY3" fmla="*/ 104503 h 288244"/>
              <a:gd name="connsiteX4" fmla="*/ 235131 w 250019"/>
              <a:gd name="connsiteY4" fmla="*/ 261257 h 288244"/>
              <a:gd name="connsiteX5" fmla="*/ 195943 w 250019"/>
              <a:gd name="connsiteY5" fmla="*/ 287383 h 288244"/>
              <a:gd name="connsiteX6" fmla="*/ 26126 w 250019"/>
              <a:gd name="connsiteY6" fmla="*/ 274320 h 288244"/>
              <a:gd name="connsiteX7" fmla="*/ 0 w 250019"/>
              <a:gd name="connsiteY7" fmla="*/ 195943 h 288244"/>
              <a:gd name="connsiteX8" fmla="*/ 39188 w 250019"/>
              <a:gd name="connsiteY8" fmla="*/ 0 h 288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0019" h="288244">
                <a:moveTo>
                  <a:pt x="39188" y="0"/>
                </a:moveTo>
                <a:lnTo>
                  <a:pt x="39188" y="0"/>
                </a:lnTo>
                <a:cubicBezTo>
                  <a:pt x="137083" y="9790"/>
                  <a:pt x="160453" y="-15722"/>
                  <a:pt x="209006" y="52252"/>
                </a:cubicBezTo>
                <a:cubicBezTo>
                  <a:pt x="220324" y="68098"/>
                  <a:pt x="226423" y="87086"/>
                  <a:pt x="235131" y="104503"/>
                </a:cubicBezTo>
                <a:cubicBezTo>
                  <a:pt x="246577" y="161734"/>
                  <a:pt x="261950" y="200915"/>
                  <a:pt x="235131" y="261257"/>
                </a:cubicBezTo>
                <a:cubicBezTo>
                  <a:pt x="228755" y="275603"/>
                  <a:pt x="209006" y="278674"/>
                  <a:pt x="195943" y="287383"/>
                </a:cubicBezTo>
                <a:cubicBezTo>
                  <a:pt x="139337" y="283029"/>
                  <a:pt x="77573" y="298328"/>
                  <a:pt x="26126" y="274320"/>
                </a:cubicBezTo>
                <a:cubicBezTo>
                  <a:pt x="1171" y="262674"/>
                  <a:pt x="0" y="195943"/>
                  <a:pt x="0" y="195943"/>
                </a:cubicBezTo>
                <a:cubicBezTo>
                  <a:pt x="14008" y="13847"/>
                  <a:pt x="32657" y="32657"/>
                  <a:pt x="39188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4" name="Forma libre 73"/>
          <p:cNvSpPr/>
          <p:nvPr/>
        </p:nvSpPr>
        <p:spPr>
          <a:xfrm>
            <a:off x="11663604" y="1667134"/>
            <a:ext cx="225587" cy="260612"/>
          </a:xfrm>
          <a:custGeom>
            <a:avLst/>
            <a:gdLst>
              <a:gd name="connsiteX0" fmla="*/ 117566 w 287383"/>
              <a:gd name="connsiteY0" fmla="*/ 15616 h 211559"/>
              <a:gd name="connsiteX1" fmla="*/ 117566 w 287383"/>
              <a:gd name="connsiteY1" fmla="*/ 15616 h 211559"/>
              <a:gd name="connsiteX2" fmla="*/ 274320 w 287383"/>
              <a:gd name="connsiteY2" fmla="*/ 28679 h 211559"/>
              <a:gd name="connsiteX3" fmla="*/ 287383 w 287383"/>
              <a:gd name="connsiteY3" fmla="*/ 67867 h 211559"/>
              <a:gd name="connsiteX4" fmla="*/ 261257 w 287383"/>
              <a:gd name="connsiteY4" fmla="*/ 172370 h 211559"/>
              <a:gd name="connsiteX5" fmla="*/ 130629 w 287383"/>
              <a:gd name="connsiteY5" fmla="*/ 211559 h 211559"/>
              <a:gd name="connsiteX6" fmla="*/ 65315 w 287383"/>
              <a:gd name="connsiteY6" fmla="*/ 198496 h 211559"/>
              <a:gd name="connsiteX7" fmla="*/ 13063 w 287383"/>
              <a:gd name="connsiteY7" fmla="*/ 185433 h 211559"/>
              <a:gd name="connsiteX8" fmla="*/ 0 w 287383"/>
              <a:gd name="connsiteY8" fmla="*/ 146244 h 211559"/>
              <a:gd name="connsiteX9" fmla="*/ 91440 w 287383"/>
              <a:gd name="connsiteY9" fmla="*/ 2553 h 211559"/>
              <a:gd name="connsiteX10" fmla="*/ 117566 w 287383"/>
              <a:gd name="connsiteY10" fmla="*/ 15616 h 211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7383" h="211559">
                <a:moveTo>
                  <a:pt x="117566" y="15616"/>
                </a:moveTo>
                <a:lnTo>
                  <a:pt x="117566" y="15616"/>
                </a:lnTo>
                <a:cubicBezTo>
                  <a:pt x="173244" y="9430"/>
                  <a:pt x="233179" y="-22747"/>
                  <a:pt x="274320" y="28679"/>
                </a:cubicBezTo>
                <a:cubicBezTo>
                  <a:pt x="282922" y="39431"/>
                  <a:pt x="283029" y="54804"/>
                  <a:pt x="287383" y="67867"/>
                </a:cubicBezTo>
                <a:cubicBezTo>
                  <a:pt x="278674" y="102701"/>
                  <a:pt x="283688" y="144332"/>
                  <a:pt x="261257" y="172370"/>
                </a:cubicBezTo>
                <a:cubicBezTo>
                  <a:pt x="253306" y="182308"/>
                  <a:pt x="152581" y="206071"/>
                  <a:pt x="130629" y="211559"/>
                </a:cubicBezTo>
                <a:cubicBezTo>
                  <a:pt x="108858" y="207205"/>
                  <a:pt x="86989" y="203312"/>
                  <a:pt x="65315" y="198496"/>
                </a:cubicBezTo>
                <a:cubicBezTo>
                  <a:pt x="47789" y="194601"/>
                  <a:pt x="27082" y="196648"/>
                  <a:pt x="13063" y="185433"/>
                </a:cubicBezTo>
                <a:cubicBezTo>
                  <a:pt x="2311" y="176831"/>
                  <a:pt x="4354" y="159307"/>
                  <a:pt x="0" y="146244"/>
                </a:cubicBezTo>
                <a:cubicBezTo>
                  <a:pt x="9964" y="56568"/>
                  <a:pt x="-20055" y="2553"/>
                  <a:pt x="91440" y="2553"/>
                </a:cubicBezTo>
                <a:lnTo>
                  <a:pt x="117566" y="15616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5" name="Elipse 74"/>
          <p:cNvSpPr/>
          <p:nvPr/>
        </p:nvSpPr>
        <p:spPr>
          <a:xfrm>
            <a:off x="9644701" y="2604868"/>
            <a:ext cx="866916" cy="787333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rgbClr val="FF0000"/>
                </a:solidFill>
              </a:rPr>
              <a:t>Km. 1,5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79" name="Triángulo isósceles 78"/>
          <p:cNvSpPr/>
          <p:nvPr/>
        </p:nvSpPr>
        <p:spPr>
          <a:xfrm>
            <a:off x="5973704" y="3870446"/>
            <a:ext cx="252914" cy="192718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0" name="Triángulo isósceles 79"/>
          <p:cNvSpPr/>
          <p:nvPr/>
        </p:nvSpPr>
        <p:spPr>
          <a:xfrm>
            <a:off x="7450189" y="3171042"/>
            <a:ext cx="252914" cy="192718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1" name="Triángulo isósceles 80"/>
          <p:cNvSpPr/>
          <p:nvPr/>
        </p:nvSpPr>
        <p:spPr>
          <a:xfrm flipV="1">
            <a:off x="8099542" y="2274915"/>
            <a:ext cx="263403" cy="250075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2" name="Flecha arriba 81"/>
          <p:cNvSpPr/>
          <p:nvPr/>
        </p:nvSpPr>
        <p:spPr>
          <a:xfrm>
            <a:off x="2547258" y="4842478"/>
            <a:ext cx="182556" cy="508371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3" name="Flecha doblada 82"/>
          <p:cNvSpPr/>
          <p:nvPr/>
        </p:nvSpPr>
        <p:spPr>
          <a:xfrm>
            <a:off x="2593638" y="4033553"/>
            <a:ext cx="467244" cy="351077"/>
          </a:xfrm>
          <a:prstGeom prst="ben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84" name="Flecha derecha 83"/>
          <p:cNvSpPr/>
          <p:nvPr/>
        </p:nvSpPr>
        <p:spPr>
          <a:xfrm>
            <a:off x="3956508" y="4031646"/>
            <a:ext cx="348532" cy="19928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8" name="Flecha derecha 87"/>
          <p:cNvSpPr/>
          <p:nvPr/>
        </p:nvSpPr>
        <p:spPr>
          <a:xfrm rot="18758833">
            <a:off x="5573445" y="3758556"/>
            <a:ext cx="459495" cy="21092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9" name="Flecha derecha 88"/>
          <p:cNvSpPr/>
          <p:nvPr/>
        </p:nvSpPr>
        <p:spPr>
          <a:xfrm>
            <a:off x="6733934" y="3086145"/>
            <a:ext cx="437469" cy="181256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0" name="Rectángulo 89"/>
          <p:cNvSpPr/>
          <p:nvPr/>
        </p:nvSpPr>
        <p:spPr>
          <a:xfrm>
            <a:off x="378824" y="339634"/>
            <a:ext cx="11639006" cy="632242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1" name="CuadroTexto 90"/>
          <p:cNvSpPr txBox="1"/>
          <p:nvPr/>
        </p:nvSpPr>
        <p:spPr>
          <a:xfrm>
            <a:off x="2784239" y="1568460"/>
            <a:ext cx="11420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/>
              <a:t>Iglesia Santa Bárbara</a:t>
            </a:r>
            <a:endParaRPr lang="es-ES" sz="1400" b="1" dirty="0"/>
          </a:p>
        </p:txBody>
      </p:sp>
      <p:sp>
        <p:nvSpPr>
          <p:cNvPr id="92" name="CuadroTexto 91"/>
          <p:cNvSpPr txBox="1"/>
          <p:nvPr/>
        </p:nvSpPr>
        <p:spPr>
          <a:xfrm>
            <a:off x="597720" y="4174847"/>
            <a:ext cx="10520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/>
              <a:t>Catedral</a:t>
            </a:r>
            <a:endParaRPr lang="es-ES" sz="1400" b="1" dirty="0"/>
          </a:p>
        </p:txBody>
      </p:sp>
      <p:sp>
        <p:nvSpPr>
          <p:cNvPr id="100" name="Rectángulo 99"/>
          <p:cNvSpPr/>
          <p:nvPr/>
        </p:nvSpPr>
        <p:spPr>
          <a:xfrm>
            <a:off x="2784239" y="4687381"/>
            <a:ext cx="1458701" cy="28045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solidFill>
                  <a:schemeClr val="accent1">
                    <a:lumMod val="75000"/>
                  </a:schemeClr>
                </a:solidFill>
              </a:rPr>
              <a:t>Cra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. 8</a:t>
            </a:r>
            <a:endParaRPr lang="es-E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1" name="Rectángulo 100"/>
          <p:cNvSpPr/>
          <p:nvPr/>
        </p:nvSpPr>
        <p:spPr>
          <a:xfrm>
            <a:off x="2795711" y="5425611"/>
            <a:ext cx="1458701" cy="28045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solidFill>
                  <a:schemeClr val="accent1">
                    <a:lumMod val="75000"/>
                  </a:schemeClr>
                </a:solidFill>
              </a:rPr>
              <a:t>Cra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. 7</a:t>
            </a:r>
            <a:endParaRPr lang="es-E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2" name="CuadroTexto 101"/>
          <p:cNvSpPr txBox="1"/>
          <p:nvPr/>
        </p:nvSpPr>
        <p:spPr>
          <a:xfrm>
            <a:off x="5213596" y="2204533"/>
            <a:ext cx="822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Vía a Calicanto</a:t>
            </a:r>
            <a:endParaRPr lang="es-ES" sz="1200" dirty="0"/>
          </a:p>
        </p:txBody>
      </p:sp>
      <p:sp>
        <p:nvSpPr>
          <p:cNvPr id="103" name="Forma libre 102"/>
          <p:cNvSpPr/>
          <p:nvPr/>
        </p:nvSpPr>
        <p:spPr>
          <a:xfrm>
            <a:off x="5388337" y="2719153"/>
            <a:ext cx="250019" cy="226898"/>
          </a:xfrm>
          <a:custGeom>
            <a:avLst/>
            <a:gdLst>
              <a:gd name="connsiteX0" fmla="*/ 80352 w 211803"/>
              <a:gd name="connsiteY0" fmla="*/ 0 h 313509"/>
              <a:gd name="connsiteX1" fmla="*/ 80352 w 211803"/>
              <a:gd name="connsiteY1" fmla="*/ 0 h 313509"/>
              <a:gd name="connsiteX2" fmla="*/ 1975 w 211803"/>
              <a:gd name="connsiteY2" fmla="*/ 91440 h 313509"/>
              <a:gd name="connsiteX3" fmla="*/ 15038 w 211803"/>
              <a:gd name="connsiteY3" fmla="*/ 143692 h 313509"/>
              <a:gd name="connsiteX4" fmla="*/ 67289 w 211803"/>
              <a:gd name="connsiteY4" fmla="*/ 222069 h 313509"/>
              <a:gd name="connsiteX5" fmla="*/ 158729 w 211803"/>
              <a:gd name="connsiteY5" fmla="*/ 313509 h 313509"/>
              <a:gd name="connsiteX6" fmla="*/ 197918 w 211803"/>
              <a:gd name="connsiteY6" fmla="*/ 300446 h 313509"/>
              <a:gd name="connsiteX7" fmla="*/ 210981 w 211803"/>
              <a:gd name="connsiteY7" fmla="*/ 248195 h 313509"/>
              <a:gd name="connsiteX8" fmla="*/ 158729 w 211803"/>
              <a:gd name="connsiteY8" fmla="*/ 78377 h 313509"/>
              <a:gd name="connsiteX9" fmla="*/ 80352 w 211803"/>
              <a:gd name="connsiteY9" fmla="*/ 0 h 31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1803" h="313509">
                <a:moveTo>
                  <a:pt x="80352" y="0"/>
                </a:moveTo>
                <a:lnTo>
                  <a:pt x="80352" y="0"/>
                </a:lnTo>
                <a:cubicBezTo>
                  <a:pt x="54226" y="30480"/>
                  <a:pt x="18587" y="54894"/>
                  <a:pt x="1975" y="91440"/>
                </a:cubicBezTo>
                <a:cubicBezTo>
                  <a:pt x="-5454" y="107784"/>
                  <a:pt x="10106" y="126429"/>
                  <a:pt x="15038" y="143692"/>
                </a:cubicBezTo>
                <a:cubicBezTo>
                  <a:pt x="34379" y="211384"/>
                  <a:pt x="17780" y="158415"/>
                  <a:pt x="67289" y="222069"/>
                </a:cubicBezTo>
                <a:cubicBezTo>
                  <a:pt x="140653" y="316394"/>
                  <a:pt x="83845" y="288547"/>
                  <a:pt x="158729" y="313509"/>
                </a:cubicBezTo>
                <a:cubicBezTo>
                  <a:pt x="171792" y="309155"/>
                  <a:pt x="189316" y="311198"/>
                  <a:pt x="197918" y="300446"/>
                </a:cubicBezTo>
                <a:cubicBezTo>
                  <a:pt x="209133" y="286427"/>
                  <a:pt x="210981" y="266148"/>
                  <a:pt x="210981" y="248195"/>
                </a:cubicBezTo>
                <a:cubicBezTo>
                  <a:pt x="210981" y="181297"/>
                  <a:pt x="222570" y="113844"/>
                  <a:pt x="158729" y="78377"/>
                </a:cubicBezTo>
                <a:cubicBezTo>
                  <a:pt x="32400" y="8195"/>
                  <a:pt x="93415" y="13063"/>
                  <a:pt x="80352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4" name="Forma libre 103"/>
          <p:cNvSpPr/>
          <p:nvPr/>
        </p:nvSpPr>
        <p:spPr>
          <a:xfrm>
            <a:off x="9943868" y="1868367"/>
            <a:ext cx="250019" cy="226898"/>
          </a:xfrm>
          <a:custGeom>
            <a:avLst/>
            <a:gdLst>
              <a:gd name="connsiteX0" fmla="*/ 80352 w 211803"/>
              <a:gd name="connsiteY0" fmla="*/ 0 h 313509"/>
              <a:gd name="connsiteX1" fmla="*/ 80352 w 211803"/>
              <a:gd name="connsiteY1" fmla="*/ 0 h 313509"/>
              <a:gd name="connsiteX2" fmla="*/ 1975 w 211803"/>
              <a:gd name="connsiteY2" fmla="*/ 91440 h 313509"/>
              <a:gd name="connsiteX3" fmla="*/ 15038 w 211803"/>
              <a:gd name="connsiteY3" fmla="*/ 143692 h 313509"/>
              <a:gd name="connsiteX4" fmla="*/ 67289 w 211803"/>
              <a:gd name="connsiteY4" fmla="*/ 222069 h 313509"/>
              <a:gd name="connsiteX5" fmla="*/ 158729 w 211803"/>
              <a:gd name="connsiteY5" fmla="*/ 313509 h 313509"/>
              <a:gd name="connsiteX6" fmla="*/ 197918 w 211803"/>
              <a:gd name="connsiteY6" fmla="*/ 300446 h 313509"/>
              <a:gd name="connsiteX7" fmla="*/ 210981 w 211803"/>
              <a:gd name="connsiteY7" fmla="*/ 248195 h 313509"/>
              <a:gd name="connsiteX8" fmla="*/ 158729 w 211803"/>
              <a:gd name="connsiteY8" fmla="*/ 78377 h 313509"/>
              <a:gd name="connsiteX9" fmla="*/ 80352 w 211803"/>
              <a:gd name="connsiteY9" fmla="*/ 0 h 31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1803" h="313509">
                <a:moveTo>
                  <a:pt x="80352" y="0"/>
                </a:moveTo>
                <a:lnTo>
                  <a:pt x="80352" y="0"/>
                </a:lnTo>
                <a:cubicBezTo>
                  <a:pt x="54226" y="30480"/>
                  <a:pt x="18587" y="54894"/>
                  <a:pt x="1975" y="91440"/>
                </a:cubicBezTo>
                <a:cubicBezTo>
                  <a:pt x="-5454" y="107784"/>
                  <a:pt x="10106" y="126429"/>
                  <a:pt x="15038" y="143692"/>
                </a:cubicBezTo>
                <a:cubicBezTo>
                  <a:pt x="34379" y="211384"/>
                  <a:pt x="17780" y="158415"/>
                  <a:pt x="67289" y="222069"/>
                </a:cubicBezTo>
                <a:cubicBezTo>
                  <a:pt x="140653" y="316394"/>
                  <a:pt x="83845" y="288547"/>
                  <a:pt x="158729" y="313509"/>
                </a:cubicBezTo>
                <a:cubicBezTo>
                  <a:pt x="171792" y="309155"/>
                  <a:pt x="189316" y="311198"/>
                  <a:pt x="197918" y="300446"/>
                </a:cubicBezTo>
                <a:cubicBezTo>
                  <a:pt x="209133" y="286427"/>
                  <a:pt x="210981" y="266148"/>
                  <a:pt x="210981" y="248195"/>
                </a:cubicBezTo>
                <a:cubicBezTo>
                  <a:pt x="210981" y="181297"/>
                  <a:pt x="222570" y="113844"/>
                  <a:pt x="158729" y="78377"/>
                </a:cubicBezTo>
                <a:cubicBezTo>
                  <a:pt x="32400" y="8195"/>
                  <a:pt x="93415" y="13063"/>
                  <a:pt x="80352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5" name="Forma libre 104"/>
          <p:cNvSpPr/>
          <p:nvPr/>
        </p:nvSpPr>
        <p:spPr>
          <a:xfrm>
            <a:off x="10017362" y="1660782"/>
            <a:ext cx="271155" cy="279386"/>
          </a:xfrm>
          <a:custGeom>
            <a:avLst/>
            <a:gdLst>
              <a:gd name="connsiteX0" fmla="*/ 80352 w 211803"/>
              <a:gd name="connsiteY0" fmla="*/ 0 h 313509"/>
              <a:gd name="connsiteX1" fmla="*/ 80352 w 211803"/>
              <a:gd name="connsiteY1" fmla="*/ 0 h 313509"/>
              <a:gd name="connsiteX2" fmla="*/ 1975 w 211803"/>
              <a:gd name="connsiteY2" fmla="*/ 91440 h 313509"/>
              <a:gd name="connsiteX3" fmla="*/ 15038 w 211803"/>
              <a:gd name="connsiteY3" fmla="*/ 143692 h 313509"/>
              <a:gd name="connsiteX4" fmla="*/ 67289 w 211803"/>
              <a:gd name="connsiteY4" fmla="*/ 222069 h 313509"/>
              <a:gd name="connsiteX5" fmla="*/ 158729 w 211803"/>
              <a:gd name="connsiteY5" fmla="*/ 313509 h 313509"/>
              <a:gd name="connsiteX6" fmla="*/ 197918 w 211803"/>
              <a:gd name="connsiteY6" fmla="*/ 300446 h 313509"/>
              <a:gd name="connsiteX7" fmla="*/ 210981 w 211803"/>
              <a:gd name="connsiteY7" fmla="*/ 248195 h 313509"/>
              <a:gd name="connsiteX8" fmla="*/ 158729 w 211803"/>
              <a:gd name="connsiteY8" fmla="*/ 78377 h 313509"/>
              <a:gd name="connsiteX9" fmla="*/ 80352 w 211803"/>
              <a:gd name="connsiteY9" fmla="*/ 0 h 31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1803" h="313509">
                <a:moveTo>
                  <a:pt x="80352" y="0"/>
                </a:moveTo>
                <a:lnTo>
                  <a:pt x="80352" y="0"/>
                </a:lnTo>
                <a:cubicBezTo>
                  <a:pt x="54226" y="30480"/>
                  <a:pt x="18587" y="54894"/>
                  <a:pt x="1975" y="91440"/>
                </a:cubicBezTo>
                <a:cubicBezTo>
                  <a:pt x="-5454" y="107784"/>
                  <a:pt x="10106" y="126429"/>
                  <a:pt x="15038" y="143692"/>
                </a:cubicBezTo>
                <a:cubicBezTo>
                  <a:pt x="34379" y="211384"/>
                  <a:pt x="17780" y="158415"/>
                  <a:pt x="67289" y="222069"/>
                </a:cubicBezTo>
                <a:cubicBezTo>
                  <a:pt x="140653" y="316394"/>
                  <a:pt x="83845" y="288547"/>
                  <a:pt x="158729" y="313509"/>
                </a:cubicBezTo>
                <a:cubicBezTo>
                  <a:pt x="171792" y="309155"/>
                  <a:pt x="189316" y="311198"/>
                  <a:pt x="197918" y="300446"/>
                </a:cubicBezTo>
                <a:cubicBezTo>
                  <a:pt x="209133" y="286427"/>
                  <a:pt x="210981" y="266148"/>
                  <a:pt x="210981" y="248195"/>
                </a:cubicBezTo>
                <a:cubicBezTo>
                  <a:pt x="210981" y="181297"/>
                  <a:pt x="222570" y="113844"/>
                  <a:pt x="158729" y="78377"/>
                </a:cubicBezTo>
                <a:cubicBezTo>
                  <a:pt x="32400" y="8195"/>
                  <a:pt x="93415" y="13063"/>
                  <a:pt x="80352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0" name="Forma libre 109"/>
          <p:cNvSpPr/>
          <p:nvPr/>
        </p:nvSpPr>
        <p:spPr>
          <a:xfrm>
            <a:off x="9839997" y="1283016"/>
            <a:ext cx="262890" cy="192718"/>
          </a:xfrm>
          <a:custGeom>
            <a:avLst/>
            <a:gdLst>
              <a:gd name="connsiteX0" fmla="*/ 39827 w 222707"/>
              <a:gd name="connsiteY0" fmla="*/ 1760 h 266282"/>
              <a:gd name="connsiteX1" fmla="*/ 39827 w 222707"/>
              <a:gd name="connsiteY1" fmla="*/ 1760 h 266282"/>
              <a:gd name="connsiteX2" fmla="*/ 170455 w 222707"/>
              <a:gd name="connsiteY2" fmla="*/ 14823 h 266282"/>
              <a:gd name="connsiteX3" fmla="*/ 196581 w 222707"/>
              <a:gd name="connsiteY3" fmla="*/ 119326 h 266282"/>
              <a:gd name="connsiteX4" fmla="*/ 222707 w 222707"/>
              <a:gd name="connsiteY4" fmla="*/ 197703 h 266282"/>
              <a:gd name="connsiteX5" fmla="*/ 170455 w 222707"/>
              <a:gd name="connsiteY5" fmla="*/ 263017 h 266282"/>
              <a:gd name="connsiteX6" fmla="*/ 144330 w 222707"/>
              <a:gd name="connsiteY6" fmla="*/ 223829 h 266282"/>
              <a:gd name="connsiteX7" fmla="*/ 52890 w 222707"/>
              <a:gd name="connsiteY7" fmla="*/ 197703 h 266282"/>
              <a:gd name="connsiteX8" fmla="*/ 13701 w 222707"/>
              <a:gd name="connsiteY8" fmla="*/ 171577 h 266282"/>
              <a:gd name="connsiteX9" fmla="*/ 13701 w 222707"/>
              <a:gd name="connsiteY9" fmla="*/ 27886 h 266282"/>
              <a:gd name="connsiteX10" fmla="*/ 39827 w 222707"/>
              <a:gd name="connsiteY10" fmla="*/ 1760 h 266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2707" h="266282">
                <a:moveTo>
                  <a:pt x="39827" y="1760"/>
                </a:moveTo>
                <a:lnTo>
                  <a:pt x="39827" y="1760"/>
                </a:lnTo>
                <a:cubicBezTo>
                  <a:pt x="83370" y="6114"/>
                  <a:pt x="135447" y="-11433"/>
                  <a:pt x="170455" y="14823"/>
                </a:cubicBezTo>
                <a:cubicBezTo>
                  <a:pt x="199180" y="36367"/>
                  <a:pt x="185226" y="85262"/>
                  <a:pt x="196581" y="119326"/>
                </a:cubicBezTo>
                <a:lnTo>
                  <a:pt x="222707" y="197703"/>
                </a:lnTo>
                <a:cubicBezTo>
                  <a:pt x="218521" y="214445"/>
                  <a:pt x="217306" y="281757"/>
                  <a:pt x="170455" y="263017"/>
                </a:cubicBezTo>
                <a:cubicBezTo>
                  <a:pt x="155879" y="257187"/>
                  <a:pt x="156589" y="233636"/>
                  <a:pt x="144330" y="223829"/>
                </a:cubicBezTo>
                <a:cubicBezTo>
                  <a:pt x="135812" y="217015"/>
                  <a:pt x="56304" y="198556"/>
                  <a:pt x="52890" y="197703"/>
                </a:cubicBezTo>
                <a:cubicBezTo>
                  <a:pt x="39827" y="188994"/>
                  <a:pt x="23509" y="183836"/>
                  <a:pt x="13701" y="171577"/>
                </a:cubicBezTo>
                <a:cubicBezTo>
                  <a:pt x="-13958" y="137004"/>
                  <a:pt x="7840" y="49377"/>
                  <a:pt x="13701" y="27886"/>
                </a:cubicBezTo>
                <a:cubicBezTo>
                  <a:pt x="25377" y="-14926"/>
                  <a:pt x="35473" y="6114"/>
                  <a:pt x="39827" y="176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5" name="Flecha doblada hacia arriba 84"/>
          <p:cNvSpPr/>
          <p:nvPr/>
        </p:nvSpPr>
        <p:spPr>
          <a:xfrm>
            <a:off x="9674906" y="2069088"/>
            <a:ext cx="630884" cy="429249"/>
          </a:xfrm>
          <a:prstGeom prst="bent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3" name="Rectángulo 112"/>
          <p:cNvSpPr/>
          <p:nvPr/>
        </p:nvSpPr>
        <p:spPr>
          <a:xfrm>
            <a:off x="7688834" y="5607949"/>
            <a:ext cx="4211222" cy="1015663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r"/>
            <a:r>
              <a:rPr lang="es-ES" sz="1200" b="1" dirty="0" smtClean="0">
                <a:solidFill>
                  <a:srgbClr val="9FCA34"/>
                </a:solidFill>
              </a:rPr>
              <a:t>FUNDACION MAHANAIM CENTRO RURAL- </a:t>
            </a:r>
            <a:r>
              <a:rPr lang="es-ES" sz="1200" b="1" dirty="0" smtClean="0">
                <a:solidFill>
                  <a:srgbClr val="9FCA34"/>
                </a:solidFill>
              </a:rPr>
              <a:t>BARICHARA</a:t>
            </a:r>
          </a:p>
          <a:p>
            <a:pPr algn="r"/>
            <a:r>
              <a:rPr lang="es-ES" sz="1200" dirty="0" smtClean="0"/>
              <a:t>Vereda Los Cauchos, </a:t>
            </a:r>
            <a:r>
              <a:rPr lang="es-ES" sz="1200" dirty="0"/>
              <a:t>Km. 1,5 Vía antigua </a:t>
            </a:r>
            <a:r>
              <a:rPr lang="es-ES" sz="1200" dirty="0" err="1"/>
              <a:t>Barichara</a:t>
            </a:r>
            <a:r>
              <a:rPr lang="es-ES" sz="1200" dirty="0"/>
              <a:t> – Villanueva. </a:t>
            </a:r>
          </a:p>
          <a:p>
            <a:pPr algn="r"/>
            <a:r>
              <a:rPr lang="es-ES" sz="1200" dirty="0" smtClean="0"/>
              <a:t>Santander, COLOMBIA</a:t>
            </a:r>
            <a:endParaRPr lang="es-ES" sz="1200" dirty="0"/>
          </a:p>
          <a:p>
            <a:pPr algn="r"/>
            <a:r>
              <a:rPr lang="es-ES" sz="1200" dirty="0" smtClean="0"/>
              <a:t>+</a:t>
            </a:r>
            <a:r>
              <a:rPr lang="es-ES" sz="1200" dirty="0"/>
              <a:t>57 313 8079336  +</a:t>
            </a:r>
            <a:r>
              <a:rPr lang="es-ES" sz="1200" dirty="0" smtClean="0"/>
              <a:t>57 316 2218177</a:t>
            </a:r>
            <a:endParaRPr lang="es-ES" sz="1200" dirty="0"/>
          </a:p>
          <a:p>
            <a:pPr algn="r"/>
            <a:r>
              <a:rPr lang="es-ES" sz="1200" u="sng" dirty="0" smtClean="0">
                <a:hlinkClick r:id="rId2"/>
              </a:rPr>
              <a:t>mahanaim.centrorural@gmail.com</a:t>
            </a:r>
            <a:endParaRPr lang="es-ES" sz="1200" u="sng" dirty="0"/>
          </a:p>
        </p:txBody>
      </p:sp>
      <p:sp>
        <p:nvSpPr>
          <p:cNvPr id="2" name="CuadroTexto 1"/>
          <p:cNvSpPr txBox="1"/>
          <p:nvPr/>
        </p:nvSpPr>
        <p:spPr>
          <a:xfrm>
            <a:off x="8843245" y="4245975"/>
            <a:ext cx="3057273" cy="126188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es-ES" sz="1600" b="1" dirty="0">
                <a:solidFill>
                  <a:srgbClr val="FF0000"/>
                </a:solidFill>
              </a:rPr>
              <a:t>¿</a:t>
            </a:r>
            <a:r>
              <a:rPr lang="es-ES" sz="1600" b="1" dirty="0" smtClean="0">
                <a:solidFill>
                  <a:srgbClr val="FF0000"/>
                </a:solidFill>
              </a:rPr>
              <a:t>Cómo llegar?</a:t>
            </a:r>
          </a:p>
          <a:p>
            <a:pPr marL="285750" indent="-285750" algn="r">
              <a:buFont typeface="Wingdings" panose="05000000000000000000" pitchFamily="2" charset="2"/>
              <a:buChar char="v"/>
            </a:pPr>
            <a:r>
              <a:rPr lang="es-ES" sz="1200" dirty="0" smtClean="0"/>
              <a:t>Caminata</a:t>
            </a:r>
          </a:p>
          <a:p>
            <a:pPr marL="285750" indent="-285750" algn="r">
              <a:buFont typeface="Wingdings" panose="05000000000000000000" pitchFamily="2" charset="2"/>
              <a:buChar char="v"/>
            </a:pPr>
            <a:r>
              <a:rPr lang="es-ES" sz="1200" dirty="0" smtClean="0"/>
              <a:t>Vehículo Particular</a:t>
            </a:r>
          </a:p>
          <a:p>
            <a:pPr marL="285750" indent="-285750" algn="r">
              <a:buFont typeface="Wingdings" panose="05000000000000000000" pitchFamily="2" charset="2"/>
              <a:buChar char="v"/>
            </a:pPr>
            <a:r>
              <a:rPr lang="es-ES" sz="1200" dirty="0" err="1" smtClean="0"/>
              <a:t>Mototaxi</a:t>
            </a:r>
            <a:r>
              <a:rPr lang="es-ES" sz="1200" dirty="0" smtClean="0"/>
              <a:t>: 037 7267474</a:t>
            </a:r>
          </a:p>
          <a:p>
            <a:pPr marL="285750" indent="-285750" algn="r">
              <a:buFont typeface="Wingdings" panose="05000000000000000000" pitchFamily="2" charset="2"/>
              <a:buChar char="v"/>
            </a:pPr>
            <a:r>
              <a:rPr lang="es-ES" sz="1200" dirty="0" smtClean="0"/>
              <a:t>A Caballo:  315 5429268</a:t>
            </a:r>
          </a:p>
          <a:p>
            <a:pPr marL="285750" indent="-285750" algn="r">
              <a:buFont typeface="Wingdings" panose="05000000000000000000" pitchFamily="2" charset="2"/>
              <a:buChar char="v"/>
            </a:pPr>
            <a:r>
              <a:rPr lang="es-ES" sz="1200" dirty="0" err="1" smtClean="0"/>
              <a:t>Cuatrimoto</a:t>
            </a:r>
            <a:r>
              <a:rPr lang="es-ES" sz="1200" dirty="0" smtClean="0"/>
              <a:t>: 321 295 4483</a:t>
            </a:r>
          </a:p>
        </p:txBody>
      </p:sp>
      <p:sp>
        <p:nvSpPr>
          <p:cNvPr id="3" name="Rectángulo 2"/>
          <p:cNvSpPr/>
          <p:nvPr/>
        </p:nvSpPr>
        <p:spPr>
          <a:xfrm>
            <a:off x="6542092" y="1379375"/>
            <a:ext cx="141561" cy="418065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Nube 7"/>
          <p:cNvSpPr/>
          <p:nvPr/>
        </p:nvSpPr>
        <p:spPr>
          <a:xfrm>
            <a:off x="6198327" y="725799"/>
            <a:ext cx="702712" cy="827449"/>
          </a:xfrm>
          <a:prstGeom prst="cloud">
            <a:avLst/>
          </a:prstGeom>
          <a:solidFill>
            <a:srgbClr val="B6DF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6" name="Rectángulo 85"/>
          <p:cNvSpPr/>
          <p:nvPr/>
        </p:nvSpPr>
        <p:spPr>
          <a:xfrm>
            <a:off x="7462452" y="1571932"/>
            <a:ext cx="103011" cy="260576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7" name="Nube 86"/>
          <p:cNvSpPr/>
          <p:nvPr/>
        </p:nvSpPr>
        <p:spPr>
          <a:xfrm>
            <a:off x="7271501" y="1072574"/>
            <a:ext cx="511347" cy="515742"/>
          </a:xfrm>
          <a:prstGeom prst="cloud">
            <a:avLst/>
          </a:prstGeom>
          <a:solidFill>
            <a:srgbClr val="B6DF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3" name="Rectángulo 92"/>
          <p:cNvSpPr/>
          <p:nvPr/>
        </p:nvSpPr>
        <p:spPr>
          <a:xfrm>
            <a:off x="7136475" y="5133627"/>
            <a:ext cx="90281" cy="266622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4" name="Nube 93"/>
          <p:cNvSpPr/>
          <p:nvPr/>
        </p:nvSpPr>
        <p:spPr>
          <a:xfrm>
            <a:off x="6929447" y="4869380"/>
            <a:ext cx="448159" cy="354735"/>
          </a:xfrm>
          <a:prstGeom prst="cloud">
            <a:avLst/>
          </a:prstGeom>
          <a:solidFill>
            <a:srgbClr val="B6DF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5" name="Rectángulo 94"/>
          <p:cNvSpPr/>
          <p:nvPr/>
        </p:nvSpPr>
        <p:spPr>
          <a:xfrm>
            <a:off x="6387497" y="2719153"/>
            <a:ext cx="97104" cy="169989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6" name="Nube 95"/>
          <p:cNvSpPr/>
          <p:nvPr/>
        </p:nvSpPr>
        <p:spPr>
          <a:xfrm>
            <a:off x="6177824" y="2400475"/>
            <a:ext cx="482027" cy="336448"/>
          </a:xfrm>
          <a:prstGeom prst="cloud">
            <a:avLst/>
          </a:prstGeom>
          <a:solidFill>
            <a:srgbClr val="B6DF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7" name="Rectángulo 96"/>
          <p:cNvSpPr/>
          <p:nvPr/>
        </p:nvSpPr>
        <p:spPr>
          <a:xfrm>
            <a:off x="11625119" y="1406490"/>
            <a:ext cx="91267" cy="119329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8" name="Nube 97"/>
          <p:cNvSpPr/>
          <p:nvPr/>
        </p:nvSpPr>
        <p:spPr>
          <a:xfrm>
            <a:off x="11535344" y="1212634"/>
            <a:ext cx="270819" cy="218451"/>
          </a:xfrm>
          <a:prstGeom prst="cloud">
            <a:avLst/>
          </a:prstGeom>
          <a:solidFill>
            <a:srgbClr val="B6DF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9" name="Rectángulo 98"/>
          <p:cNvSpPr/>
          <p:nvPr/>
        </p:nvSpPr>
        <p:spPr>
          <a:xfrm>
            <a:off x="8991504" y="3678371"/>
            <a:ext cx="117130" cy="419022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6" name="Nube 105"/>
          <p:cNvSpPr/>
          <p:nvPr/>
        </p:nvSpPr>
        <p:spPr>
          <a:xfrm>
            <a:off x="8784476" y="3363760"/>
            <a:ext cx="581439" cy="557500"/>
          </a:xfrm>
          <a:prstGeom prst="cloud">
            <a:avLst/>
          </a:prstGeom>
          <a:solidFill>
            <a:srgbClr val="B6DF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8" name="Rectángulo 107"/>
          <p:cNvSpPr/>
          <p:nvPr/>
        </p:nvSpPr>
        <p:spPr>
          <a:xfrm>
            <a:off x="8199514" y="5234689"/>
            <a:ext cx="90281" cy="266622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9" name="Nube 108"/>
          <p:cNvSpPr/>
          <p:nvPr/>
        </p:nvSpPr>
        <p:spPr>
          <a:xfrm>
            <a:off x="7992486" y="4970442"/>
            <a:ext cx="448159" cy="354735"/>
          </a:xfrm>
          <a:prstGeom prst="cloud">
            <a:avLst/>
          </a:prstGeom>
          <a:solidFill>
            <a:srgbClr val="B6DF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1" name="Rectángulo 110"/>
          <p:cNvSpPr/>
          <p:nvPr/>
        </p:nvSpPr>
        <p:spPr>
          <a:xfrm>
            <a:off x="6908597" y="5968416"/>
            <a:ext cx="90281" cy="266622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Nube 111"/>
          <p:cNvSpPr/>
          <p:nvPr/>
        </p:nvSpPr>
        <p:spPr>
          <a:xfrm>
            <a:off x="6701569" y="5704169"/>
            <a:ext cx="448159" cy="354735"/>
          </a:xfrm>
          <a:prstGeom prst="cloud">
            <a:avLst/>
          </a:prstGeom>
          <a:solidFill>
            <a:srgbClr val="B6DF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316" y="72059"/>
            <a:ext cx="1975941" cy="1481956"/>
          </a:xfrm>
          <a:prstGeom prst="rect">
            <a:avLst/>
          </a:prstGeom>
        </p:spPr>
      </p:pic>
      <p:sp>
        <p:nvSpPr>
          <p:cNvPr id="107" name="Forma libre 106"/>
          <p:cNvSpPr/>
          <p:nvPr/>
        </p:nvSpPr>
        <p:spPr>
          <a:xfrm>
            <a:off x="9855606" y="1446973"/>
            <a:ext cx="250019" cy="226898"/>
          </a:xfrm>
          <a:custGeom>
            <a:avLst/>
            <a:gdLst>
              <a:gd name="connsiteX0" fmla="*/ 80352 w 211803"/>
              <a:gd name="connsiteY0" fmla="*/ 0 h 313509"/>
              <a:gd name="connsiteX1" fmla="*/ 80352 w 211803"/>
              <a:gd name="connsiteY1" fmla="*/ 0 h 313509"/>
              <a:gd name="connsiteX2" fmla="*/ 1975 w 211803"/>
              <a:gd name="connsiteY2" fmla="*/ 91440 h 313509"/>
              <a:gd name="connsiteX3" fmla="*/ 15038 w 211803"/>
              <a:gd name="connsiteY3" fmla="*/ 143692 h 313509"/>
              <a:gd name="connsiteX4" fmla="*/ 67289 w 211803"/>
              <a:gd name="connsiteY4" fmla="*/ 222069 h 313509"/>
              <a:gd name="connsiteX5" fmla="*/ 158729 w 211803"/>
              <a:gd name="connsiteY5" fmla="*/ 313509 h 313509"/>
              <a:gd name="connsiteX6" fmla="*/ 197918 w 211803"/>
              <a:gd name="connsiteY6" fmla="*/ 300446 h 313509"/>
              <a:gd name="connsiteX7" fmla="*/ 210981 w 211803"/>
              <a:gd name="connsiteY7" fmla="*/ 248195 h 313509"/>
              <a:gd name="connsiteX8" fmla="*/ 158729 w 211803"/>
              <a:gd name="connsiteY8" fmla="*/ 78377 h 313509"/>
              <a:gd name="connsiteX9" fmla="*/ 80352 w 211803"/>
              <a:gd name="connsiteY9" fmla="*/ 0 h 31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1803" h="313509">
                <a:moveTo>
                  <a:pt x="80352" y="0"/>
                </a:moveTo>
                <a:lnTo>
                  <a:pt x="80352" y="0"/>
                </a:lnTo>
                <a:cubicBezTo>
                  <a:pt x="54226" y="30480"/>
                  <a:pt x="18587" y="54894"/>
                  <a:pt x="1975" y="91440"/>
                </a:cubicBezTo>
                <a:cubicBezTo>
                  <a:pt x="-5454" y="107784"/>
                  <a:pt x="10106" y="126429"/>
                  <a:pt x="15038" y="143692"/>
                </a:cubicBezTo>
                <a:cubicBezTo>
                  <a:pt x="34379" y="211384"/>
                  <a:pt x="17780" y="158415"/>
                  <a:pt x="67289" y="222069"/>
                </a:cubicBezTo>
                <a:cubicBezTo>
                  <a:pt x="140653" y="316394"/>
                  <a:pt x="83845" y="288547"/>
                  <a:pt x="158729" y="313509"/>
                </a:cubicBezTo>
                <a:cubicBezTo>
                  <a:pt x="171792" y="309155"/>
                  <a:pt x="189316" y="311198"/>
                  <a:pt x="197918" y="300446"/>
                </a:cubicBezTo>
                <a:cubicBezTo>
                  <a:pt x="209133" y="286427"/>
                  <a:pt x="210981" y="266148"/>
                  <a:pt x="210981" y="248195"/>
                </a:cubicBezTo>
                <a:cubicBezTo>
                  <a:pt x="210981" y="181297"/>
                  <a:pt x="222570" y="113844"/>
                  <a:pt x="158729" y="78377"/>
                </a:cubicBezTo>
                <a:cubicBezTo>
                  <a:pt x="32400" y="8195"/>
                  <a:pt x="93415" y="13063"/>
                  <a:pt x="80352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993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</TotalTime>
  <Words>95</Words>
  <Application>Microsoft Office PowerPoint</Application>
  <PresentationFormat>Panorámica</PresentationFormat>
  <Paragraphs>25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67</cp:revision>
  <dcterms:created xsi:type="dcterms:W3CDTF">2016-03-06T05:59:09Z</dcterms:created>
  <dcterms:modified xsi:type="dcterms:W3CDTF">2016-05-24T13:38:03Z</dcterms:modified>
</cp:coreProperties>
</file>